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7" r:id="rId3"/>
    <p:sldId id="286" r:id="rId4"/>
    <p:sldId id="260" r:id="rId5"/>
    <p:sldId id="288" r:id="rId6"/>
    <p:sldId id="292" r:id="rId7"/>
    <p:sldId id="270" r:id="rId8"/>
    <p:sldId id="296" r:id="rId9"/>
    <p:sldId id="280" r:id="rId10"/>
    <p:sldId id="297" r:id="rId11"/>
    <p:sldId id="294" r:id="rId12"/>
  </p:sldIdLst>
  <p:sldSz cx="9145588" cy="5148263"/>
  <p:notesSz cx="6858000" cy="9144000"/>
  <p:defaultTextStyle>
    <a:defPPr>
      <a:defRPr lang="zh-CN"/>
    </a:defPPr>
    <a:lvl1pPr marL="0" algn="l" defTabSz="950933" rtl="0" eaLnBrk="1" latinLnBrk="0" hangingPunct="1">
      <a:defRPr sz="1900" kern="1200">
        <a:solidFill>
          <a:schemeClr val="tx1"/>
        </a:solidFill>
        <a:latin typeface="+mn-lt"/>
        <a:ea typeface="+mn-ea"/>
        <a:cs typeface="+mn-cs"/>
      </a:defRPr>
    </a:lvl1pPr>
    <a:lvl2pPr marL="475467" algn="l" defTabSz="950933" rtl="0" eaLnBrk="1" latinLnBrk="0" hangingPunct="1">
      <a:defRPr sz="1900" kern="1200">
        <a:solidFill>
          <a:schemeClr val="tx1"/>
        </a:solidFill>
        <a:latin typeface="+mn-lt"/>
        <a:ea typeface="+mn-ea"/>
        <a:cs typeface="+mn-cs"/>
      </a:defRPr>
    </a:lvl2pPr>
    <a:lvl3pPr marL="950933" algn="l" defTabSz="950933" rtl="0" eaLnBrk="1" latinLnBrk="0" hangingPunct="1">
      <a:defRPr sz="1900" kern="1200">
        <a:solidFill>
          <a:schemeClr val="tx1"/>
        </a:solidFill>
        <a:latin typeface="+mn-lt"/>
        <a:ea typeface="+mn-ea"/>
        <a:cs typeface="+mn-cs"/>
      </a:defRPr>
    </a:lvl3pPr>
    <a:lvl4pPr marL="1426401" algn="l" defTabSz="950933" rtl="0" eaLnBrk="1" latinLnBrk="0" hangingPunct="1">
      <a:defRPr sz="1900" kern="1200">
        <a:solidFill>
          <a:schemeClr val="tx1"/>
        </a:solidFill>
        <a:latin typeface="+mn-lt"/>
        <a:ea typeface="+mn-ea"/>
        <a:cs typeface="+mn-cs"/>
      </a:defRPr>
    </a:lvl4pPr>
    <a:lvl5pPr marL="1901867" algn="l" defTabSz="950933" rtl="0" eaLnBrk="1" latinLnBrk="0" hangingPunct="1">
      <a:defRPr sz="1900" kern="1200">
        <a:solidFill>
          <a:schemeClr val="tx1"/>
        </a:solidFill>
        <a:latin typeface="+mn-lt"/>
        <a:ea typeface="+mn-ea"/>
        <a:cs typeface="+mn-cs"/>
      </a:defRPr>
    </a:lvl5pPr>
    <a:lvl6pPr marL="2377334" algn="l" defTabSz="950933" rtl="0" eaLnBrk="1" latinLnBrk="0" hangingPunct="1">
      <a:defRPr sz="1900" kern="1200">
        <a:solidFill>
          <a:schemeClr val="tx1"/>
        </a:solidFill>
        <a:latin typeface="+mn-lt"/>
        <a:ea typeface="+mn-ea"/>
        <a:cs typeface="+mn-cs"/>
      </a:defRPr>
    </a:lvl6pPr>
    <a:lvl7pPr marL="2852800" algn="l" defTabSz="950933" rtl="0" eaLnBrk="1" latinLnBrk="0" hangingPunct="1">
      <a:defRPr sz="1900" kern="1200">
        <a:solidFill>
          <a:schemeClr val="tx1"/>
        </a:solidFill>
        <a:latin typeface="+mn-lt"/>
        <a:ea typeface="+mn-ea"/>
        <a:cs typeface="+mn-cs"/>
      </a:defRPr>
    </a:lvl7pPr>
    <a:lvl8pPr marL="3328267" algn="l" defTabSz="950933" rtl="0" eaLnBrk="1" latinLnBrk="0" hangingPunct="1">
      <a:defRPr sz="1900" kern="1200">
        <a:solidFill>
          <a:schemeClr val="tx1"/>
        </a:solidFill>
        <a:latin typeface="+mn-lt"/>
        <a:ea typeface="+mn-ea"/>
        <a:cs typeface="+mn-cs"/>
      </a:defRPr>
    </a:lvl8pPr>
    <a:lvl9pPr marL="3803735" algn="l" defTabSz="950933"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2">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800000"/>
    <a:srgbClr val="99FF33"/>
    <a:srgbClr val="33CC33"/>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96" autoAdjust="0"/>
  </p:normalViewPr>
  <p:slideViewPr>
    <p:cSldViewPr>
      <p:cViewPr varScale="1">
        <p:scale>
          <a:sx n="150" d="100"/>
          <a:sy n="150" d="100"/>
        </p:scale>
        <p:origin x="456" y="126"/>
      </p:cViewPr>
      <p:guideLst>
        <p:guide orient="horz" pos="1622"/>
        <p:guide pos="28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C73E3A-72C1-4353-8DC9-F41A6BD76905}" type="datetimeFigureOut">
              <a:rPr lang="zh-CN" altLang="en-US" smtClean="0"/>
              <a:t>2023/3/22</a:t>
            </a:fld>
            <a:endParaRPr lang="zh-CN" altLang="en-US"/>
          </a:p>
        </p:txBody>
      </p:sp>
      <p:sp>
        <p:nvSpPr>
          <p:cNvPr id="4" name="幻灯片图像占位符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A6A68-6368-4479-ABBB-55DF8FA20B57}" type="slidenum">
              <a:rPr lang="zh-CN" altLang="en-US" smtClean="0"/>
              <a:t>‹#›</a:t>
            </a:fld>
            <a:endParaRPr lang="zh-CN" altLang="en-US"/>
          </a:p>
        </p:txBody>
      </p:sp>
    </p:spTree>
    <p:extLst>
      <p:ext uri="{BB962C8B-B14F-4D97-AF65-F5344CB8AC3E}">
        <p14:creationId xmlns:p14="http://schemas.microsoft.com/office/powerpoint/2010/main" val="3872657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BA6A68-6368-4479-ABBB-55DF8FA20B57}" type="slidenum">
              <a:rPr lang="zh-CN" altLang="en-US" smtClean="0"/>
              <a:t>1</a:t>
            </a:fld>
            <a:endParaRPr lang="zh-CN" altLang="en-US"/>
          </a:p>
        </p:txBody>
      </p:sp>
    </p:spTree>
    <p:extLst>
      <p:ext uri="{BB962C8B-B14F-4D97-AF65-F5344CB8AC3E}">
        <p14:creationId xmlns:p14="http://schemas.microsoft.com/office/powerpoint/2010/main" val="623240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BA6A68-6368-4479-ABBB-55DF8FA20B57}" type="slidenum">
              <a:rPr lang="zh-CN" altLang="en-US" smtClean="0"/>
              <a:t>8</a:t>
            </a:fld>
            <a:endParaRPr lang="zh-CN" altLang="en-US"/>
          </a:p>
        </p:txBody>
      </p:sp>
    </p:spTree>
    <p:extLst>
      <p:ext uri="{BB962C8B-B14F-4D97-AF65-F5344CB8AC3E}">
        <p14:creationId xmlns:p14="http://schemas.microsoft.com/office/powerpoint/2010/main" val="214393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BA6A68-6368-4479-ABBB-55DF8FA20B57}" type="slidenum">
              <a:rPr lang="zh-CN" altLang="en-US" smtClean="0"/>
              <a:t>9</a:t>
            </a:fld>
            <a:endParaRPr lang="zh-CN" altLang="en-US"/>
          </a:p>
        </p:txBody>
      </p:sp>
    </p:spTree>
    <p:extLst>
      <p:ext uri="{BB962C8B-B14F-4D97-AF65-F5344CB8AC3E}">
        <p14:creationId xmlns:p14="http://schemas.microsoft.com/office/powerpoint/2010/main" val="361270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BA6A68-6368-4479-ABBB-55DF8FA20B57}" type="slidenum">
              <a:rPr lang="zh-CN" altLang="en-US" smtClean="0"/>
              <a:t>10</a:t>
            </a:fld>
            <a:endParaRPr lang="zh-CN" altLang="en-US"/>
          </a:p>
        </p:txBody>
      </p:sp>
    </p:spTree>
    <p:extLst>
      <p:ext uri="{BB962C8B-B14F-4D97-AF65-F5344CB8AC3E}">
        <p14:creationId xmlns:p14="http://schemas.microsoft.com/office/powerpoint/2010/main" val="599412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BA6A68-6368-4479-ABBB-55DF8FA20B57}" type="slidenum">
              <a:rPr lang="zh-CN" altLang="en-US" smtClean="0"/>
              <a:t>11</a:t>
            </a:fld>
            <a:endParaRPr lang="zh-CN" altLang="en-US"/>
          </a:p>
        </p:txBody>
      </p:sp>
    </p:spTree>
    <p:extLst>
      <p:ext uri="{BB962C8B-B14F-4D97-AF65-F5344CB8AC3E}">
        <p14:creationId xmlns:p14="http://schemas.microsoft.com/office/powerpoint/2010/main" val="323455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920" y="1599300"/>
            <a:ext cx="7773750" cy="1103540"/>
          </a:xfrm>
        </p:spPr>
        <p:txBody>
          <a:bodyPr/>
          <a:lstStyle/>
          <a:p>
            <a:r>
              <a:rPr lang="zh-CN" altLang="en-US"/>
              <a:t>单击此处编辑母版标题样式</a:t>
            </a:r>
          </a:p>
        </p:txBody>
      </p:sp>
      <p:sp>
        <p:nvSpPr>
          <p:cNvPr id="3" name="副标题 2"/>
          <p:cNvSpPr>
            <a:spLocks noGrp="1"/>
          </p:cNvSpPr>
          <p:nvPr>
            <p:ph type="subTitle" idx="1"/>
          </p:nvPr>
        </p:nvSpPr>
        <p:spPr>
          <a:xfrm>
            <a:off x="1371839" y="2917351"/>
            <a:ext cx="6401913" cy="1315666"/>
          </a:xfrm>
        </p:spPr>
        <p:txBody>
          <a:bodyPr/>
          <a:lstStyle>
            <a:lvl1pPr marL="0" indent="0" algn="ctr">
              <a:buNone/>
              <a:defRPr>
                <a:solidFill>
                  <a:schemeClr val="tx1">
                    <a:tint val="75000"/>
                  </a:schemeClr>
                </a:solidFill>
              </a:defRPr>
            </a:lvl1pPr>
            <a:lvl2pPr marL="475467" indent="0" algn="ctr">
              <a:buNone/>
              <a:defRPr>
                <a:solidFill>
                  <a:schemeClr val="tx1">
                    <a:tint val="75000"/>
                  </a:schemeClr>
                </a:solidFill>
              </a:defRPr>
            </a:lvl2pPr>
            <a:lvl3pPr marL="950933" indent="0" algn="ctr">
              <a:buNone/>
              <a:defRPr>
                <a:solidFill>
                  <a:schemeClr val="tx1">
                    <a:tint val="75000"/>
                  </a:schemeClr>
                </a:solidFill>
              </a:defRPr>
            </a:lvl3pPr>
            <a:lvl4pPr marL="1426401" indent="0" algn="ctr">
              <a:buNone/>
              <a:defRPr>
                <a:solidFill>
                  <a:schemeClr val="tx1">
                    <a:tint val="75000"/>
                  </a:schemeClr>
                </a:solidFill>
              </a:defRPr>
            </a:lvl4pPr>
            <a:lvl5pPr marL="1901867" indent="0" algn="ctr">
              <a:buNone/>
              <a:defRPr>
                <a:solidFill>
                  <a:schemeClr val="tx1">
                    <a:tint val="75000"/>
                  </a:schemeClr>
                </a:solidFill>
              </a:defRPr>
            </a:lvl5pPr>
            <a:lvl6pPr marL="2377334" indent="0" algn="ctr">
              <a:buNone/>
              <a:defRPr>
                <a:solidFill>
                  <a:schemeClr val="tx1">
                    <a:tint val="75000"/>
                  </a:schemeClr>
                </a:solidFill>
              </a:defRPr>
            </a:lvl6pPr>
            <a:lvl7pPr marL="2852800" indent="0" algn="ctr">
              <a:buNone/>
              <a:defRPr>
                <a:solidFill>
                  <a:schemeClr val="tx1">
                    <a:tint val="75000"/>
                  </a:schemeClr>
                </a:solidFill>
              </a:defRPr>
            </a:lvl7pPr>
            <a:lvl8pPr marL="3328267" indent="0" algn="ctr">
              <a:buNone/>
              <a:defRPr>
                <a:solidFill>
                  <a:schemeClr val="tx1">
                    <a:tint val="75000"/>
                  </a:schemeClr>
                </a:solidFill>
              </a:defRPr>
            </a:lvl8pPr>
            <a:lvl9pPr marL="3803735"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659186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66353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0551" y="206171"/>
            <a:ext cx="2057757" cy="439270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80" y="206171"/>
            <a:ext cx="6020846" cy="439270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3528544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3559150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8" y="3308237"/>
            <a:ext cx="7773750" cy="1022502"/>
          </a:xfrm>
        </p:spPr>
        <p:txBody>
          <a:bodyPr anchor="t"/>
          <a:lstStyle>
            <a:lvl1pPr algn="l">
              <a:defRPr sz="4100" b="1" cap="all"/>
            </a:lvl1pPr>
          </a:lstStyle>
          <a:p>
            <a:r>
              <a:rPr lang="zh-CN" altLang="en-US"/>
              <a:t>单击此处编辑母版标题样式</a:t>
            </a:r>
          </a:p>
        </p:txBody>
      </p:sp>
      <p:sp>
        <p:nvSpPr>
          <p:cNvPr id="3" name="文本占位符 2"/>
          <p:cNvSpPr>
            <a:spLocks noGrp="1"/>
          </p:cNvSpPr>
          <p:nvPr>
            <p:ph type="body" idx="1"/>
          </p:nvPr>
        </p:nvSpPr>
        <p:spPr>
          <a:xfrm>
            <a:off x="722438" y="2182054"/>
            <a:ext cx="7773750" cy="1126181"/>
          </a:xfrm>
        </p:spPr>
        <p:txBody>
          <a:bodyPr anchor="b"/>
          <a:lstStyle>
            <a:lvl1pPr marL="0" indent="0">
              <a:buNone/>
              <a:defRPr sz="2100">
                <a:solidFill>
                  <a:schemeClr val="tx1">
                    <a:tint val="75000"/>
                  </a:schemeClr>
                </a:solidFill>
              </a:defRPr>
            </a:lvl1pPr>
            <a:lvl2pPr marL="475467" indent="0">
              <a:buNone/>
              <a:defRPr sz="1900">
                <a:solidFill>
                  <a:schemeClr val="tx1">
                    <a:tint val="75000"/>
                  </a:schemeClr>
                </a:solidFill>
              </a:defRPr>
            </a:lvl2pPr>
            <a:lvl3pPr marL="950933" indent="0">
              <a:buNone/>
              <a:defRPr sz="1700">
                <a:solidFill>
                  <a:schemeClr val="tx1">
                    <a:tint val="75000"/>
                  </a:schemeClr>
                </a:solidFill>
              </a:defRPr>
            </a:lvl3pPr>
            <a:lvl4pPr marL="1426401" indent="0">
              <a:buNone/>
              <a:defRPr sz="1500">
                <a:solidFill>
                  <a:schemeClr val="tx1">
                    <a:tint val="75000"/>
                  </a:schemeClr>
                </a:solidFill>
              </a:defRPr>
            </a:lvl4pPr>
            <a:lvl5pPr marL="1901867" indent="0">
              <a:buNone/>
              <a:defRPr sz="1500">
                <a:solidFill>
                  <a:schemeClr val="tx1">
                    <a:tint val="75000"/>
                  </a:schemeClr>
                </a:solidFill>
              </a:defRPr>
            </a:lvl5pPr>
            <a:lvl6pPr marL="2377334" indent="0">
              <a:buNone/>
              <a:defRPr sz="1500">
                <a:solidFill>
                  <a:schemeClr val="tx1">
                    <a:tint val="75000"/>
                  </a:schemeClr>
                </a:solidFill>
              </a:defRPr>
            </a:lvl6pPr>
            <a:lvl7pPr marL="2852800" indent="0">
              <a:buNone/>
              <a:defRPr sz="1500">
                <a:solidFill>
                  <a:schemeClr val="tx1">
                    <a:tint val="75000"/>
                  </a:schemeClr>
                </a:solidFill>
              </a:defRPr>
            </a:lvl7pPr>
            <a:lvl8pPr marL="3328267" indent="0">
              <a:buNone/>
              <a:defRPr sz="1500">
                <a:solidFill>
                  <a:schemeClr val="tx1">
                    <a:tint val="75000"/>
                  </a:schemeClr>
                </a:solidFill>
              </a:defRPr>
            </a:lvl8pPr>
            <a:lvl9pPr marL="3803735" indent="0">
              <a:buNone/>
              <a:defRPr sz="15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436499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81" y="1201261"/>
            <a:ext cx="4039301" cy="3397616"/>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9007" y="1201261"/>
            <a:ext cx="4039301" cy="3397616"/>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11392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80" y="1152401"/>
            <a:ext cx="4040890" cy="480266"/>
          </a:xfrm>
        </p:spPr>
        <p:txBody>
          <a:bodyPr anchor="b"/>
          <a:lstStyle>
            <a:lvl1pPr marL="0" indent="0">
              <a:buNone/>
              <a:defRPr sz="2500" b="1"/>
            </a:lvl1pPr>
            <a:lvl2pPr marL="475467" indent="0">
              <a:buNone/>
              <a:defRPr sz="2100" b="1"/>
            </a:lvl2pPr>
            <a:lvl3pPr marL="950933" indent="0">
              <a:buNone/>
              <a:defRPr sz="1900" b="1"/>
            </a:lvl3pPr>
            <a:lvl4pPr marL="1426401" indent="0">
              <a:buNone/>
              <a:defRPr sz="1700" b="1"/>
            </a:lvl4pPr>
            <a:lvl5pPr marL="1901867" indent="0">
              <a:buNone/>
              <a:defRPr sz="1700" b="1"/>
            </a:lvl5pPr>
            <a:lvl6pPr marL="2377334" indent="0">
              <a:buNone/>
              <a:defRPr sz="1700" b="1"/>
            </a:lvl6pPr>
            <a:lvl7pPr marL="2852800" indent="0">
              <a:buNone/>
              <a:defRPr sz="1700" b="1"/>
            </a:lvl7pPr>
            <a:lvl8pPr marL="3328267" indent="0">
              <a:buNone/>
              <a:defRPr sz="1700" b="1"/>
            </a:lvl8pPr>
            <a:lvl9pPr marL="3803735" indent="0">
              <a:buNone/>
              <a:defRPr sz="1700" b="1"/>
            </a:lvl9pPr>
          </a:lstStyle>
          <a:p>
            <a:pPr lvl="0"/>
            <a:r>
              <a:rPr lang="zh-CN" altLang="en-US"/>
              <a:t>单击此处编辑母版文本样式</a:t>
            </a:r>
          </a:p>
        </p:txBody>
      </p:sp>
      <p:sp>
        <p:nvSpPr>
          <p:cNvPr id="4" name="内容占位符 3"/>
          <p:cNvSpPr>
            <a:spLocks noGrp="1"/>
          </p:cNvSpPr>
          <p:nvPr>
            <p:ph sz="half" idx="2"/>
          </p:nvPr>
        </p:nvSpPr>
        <p:spPr>
          <a:xfrm>
            <a:off x="457280" y="1632667"/>
            <a:ext cx="4040890" cy="2966211"/>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834" y="1152401"/>
            <a:ext cx="4042477" cy="480266"/>
          </a:xfrm>
        </p:spPr>
        <p:txBody>
          <a:bodyPr anchor="b"/>
          <a:lstStyle>
            <a:lvl1pPr marL="0" indent="0">
              <a:buNone/>
              <a:defRPr sz="2500" b="1"/>
            </a:lvl1pPr>
            <a:lvl2pPr marL="475467" indent="0">
              <a:buNone/>
              <a:defRPr sz="2100" b="1"/>
            </a:lvl2pPr>
            <a:lvl3pPr marL="950933" indent="0">
              <a:buNone/>
              <a:defRPr sz="1900" b="1"/>
            </a:lvl3pPr>
            <a:lvl4pPr marL="1426401" indent="0">
              <a:buNone/>
              <a:defRPr sz="1700" b="1"/>
            </a:lvl4pPr>
            <a:lvl5pPr marL="1901867" indent="0">
              <a:buNone/>
              <a:defRPr sz="1700" b="1"/>
            </a:lvl5pPr>
            <a:lvl6pPr marL="2377334" indent="0">
              <a:buNone/>
              <a:defRPr sz="1700" b="1"/>
            </a:lvl6pPr>
            <a:lvl7pPr marL="2852800" indent="0">
              <a:buNone/>
              <a:defRPr sz="1700" b="1"/>
            </a:lvl7pPr>
            <a:lvl8pPr marL="3328267" indent="0">
              <a:buNone/>
              <a:defRPr sz="1700" b="1"/>
            </a:lvl8pPr>
            <a:lvl9pPr marL="3803735" indent="0">
              <a:buNone/>
              <a:defRPr sz="1700" b="1"/>
            </a:lvl9pPr>
          </a:lstStyle>
          <a:p>
            <a:pPr lvl="0"/>
            <a:r>
              <a:rPr lang="zh-CN" altLang="en-US"/>
              <a:t>单击此处编辑母版文本样式</a:t>
            </a:r>
          </a:p>
        </p:txBody>
      </p:sp>
      <p:sp>
        <p:nvSpPr>
          <p:cNvPr id="6" name="内容占位符 5"/>
          <p:cNvSpPr>
            <a:spLocks noGrp="1"/>
          </p:cNvSpPr>
          <p:nvPr>
            <p:ph sz="quarter" idx="4"/>
          </p:nvPr>
        </p:nvSpPr>
        <p:spPr>
          <a:xfrm>
            <a:off x="4645834" y="1632667"/>
            <a:ext cx="4042477" cy="2966211"/>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2766281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162856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239876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82" y="204979"/>
            <a:ext cx="3008835" cy="872345"/>
          </a:xfrm>
        </p:spPr>
        <p:txBody>
          <a:bodyPr anchor="b"/>
          <a:lstStyle>
            <a:lvl1pPr algn="l">
              <a:defRPr sz="2100" b="1"/>
            </a:lvl1pPr>
          </a:lstStyle>
          <a:p>
            <a:r>
              <a:rPr lang="zh-CN" altLang="en-US"/>
              <a:t>单击此处编辑母版标题样式</a:t>
            </a:r>
          </a:p>
        </p:txBody>
      </p:sp>
      <p:sp>
        <p:nvSpPr>
          <p:cNvPr id="3" name="内容占位符 2"/>
          <p:cNvSpPr>
            <a:spLocks noGrp="1"/>
          </p:cNvSpPr>
          <p:nvPr>
            <p:ph idx="1"/>
          </p:nvPr>
        </p:nvSpPr>
        <p:spPr>
          <a:xfrm>
            <a:off x="3575671" y="204979"/>
            <a:ext cx="5112638" cy="4393900"/>
          </a:xfrm>
        </p:spPr>
        <p:txBody>
          <a:bodyPr/>
          <a:lstStyle>
            <a:lvl1pPr>
              <a:defRPr sz="3300"/>
            </a:lvl1pPr>
            <a:lvl2pPr>
              <a:defRPr sz="29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82" y="1077324"/>
            <a:ext cx="3008835" cy="3521555"/>
          </a:xfrm>
        </p:spPr>
        <p:txBody>
          <a:bodyPr/>
          <a:lstStyle>
            <a:lvl1pPr marL="0" indent="0">
              <a:buNone/>
              <a:defRPr sz="1500"/>
            </a:lvl1pPr>
            <a:lvl2pPr marL="475467" indent="0">
              <a:buNone/>
              <a:defRPr sz="1200"/>
            </a:lvl2pPr>
            <a:lvl3pPr marL="950933" indent="0">
              <a:buNone/>
              <a:defRPr sz="1100"/>
            </a:lvl3pPr>
            <a:lvl4pPr marL="1426401" indent="0">
              <a:buNone/>
              <a:defRPr sz="1000"/>
            </a:lvl4pPr>
            <a:lvl5pPr marL="1901867" indent="0">
              <a:buNone/>
              <a:defRPr sz="1000"/>
            </a:lvl5pPr>
            <a:lvl6pPr marL="2377334" indent="0">
              <a:buNone/>
              <a:defRPr sz="1000"/>
            </a:lvl6pPr>
            <a:lvl7pPr marL="2852800" indent="0">
              <a:buNone/>
              <a:defRPr sz="1000"/>
            </a:lvl7pPr>
            <a:lvl8pPr marL="3328267" indent="0">
              <a:buNone/>
              <a:defRPr sz="1000"/>
            </a:lvl8pPr>
            <a:lvl9pPr marL="3803735"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2170460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599" y="3603785"/>
            <a:ext cx="5487353" cy="425447"/>
          </a:xfrm>
        </p:spPr>
        <p:txBody>
          <a:bodyPr anchor="b"/>
          <a:lstStyle>
            <a:lvl1pPr algn="l">
              <a:defRPr sz="2100" b="1"/>
            </a:lvl1pPr>
          </a:lstStyle>
          <a:p>
            <a:r>
              <a:rPr lang="zh-CN" altLang="en-US"/>
              <a:t>单击此处编辑母版标题样式</a:t>
            </a:r>
          </a:p>
        </p:txBody>
      </p:sp>
      <p:sp>
        <p:nvSpPr>
          <p:cNvPr id="3" name="图片占位符 2"/>
          <p:cNvSpPr>
            <a:spLocks noGrp="1"/>
          </p:cNvSpPr>
          <p:nvPr>
            <p:ph type="pic" idx="1"/>
          </p:nvPr>
        </p:nvSpPr>
        <p:spPr>
          <a:xfrm>
            <a:off x="1792599" y="460008"/>
            <a:ext cx="5487353" cy="3088958"/>
          </a:xfrm>
        </p:spPr>
        <p:txBody>
          <a:bodyPr/>
          <a:lstStyle>
            <a:lvl1pPr marL="0" indent="0">
              <a:buNone/>
              <a:defRPr sz="3300"/>
            </a:lvl1pPr>
            <a:lvl2pPr marL="475467" indent="0">
              <a:buNone/>
              <a:defRPr sz="2900"/>
            </a:lvl2pPr>
            <a:lvl3pPr marL="950933" indent="0">
              <a:buNone/>
              <a:defRPr sz="2500"/>
            </a:lvl3pPr>
            <a:lvl4pPr marL="1426401" indent="0">
              <a:buNone/>
              <a:defRPr sz="2100"/>
            </a:lvl4pPr>
            <a:lvl5pPr marL="1901867" indent="0">
              <a:buNone/>
              <a:defRPr sz="2100"/>
            </a:lvl5pPr>
            <a:lvl6pPr marL="2377334" indent="0">
              <a:buNone/>
              <a:defRPr sz="2100"/>
            </a:lvl6pPr>
            <a:lvl7pPr marL="2852800" indent="0">
              <a:buNone/>
              <a:defRPr sz="2100"/>
            </a:lvl7pPr>
            <a:lvl8pPr marL="3328267" indent="0">
              <a:buNone/>
              <a:defRPr sz="2100"/>
            </a:lvl8pPr>
            <a:lvl9pPr marL="3803735" indent="0">
              <a:buNone/>
              <a:defRPr sz="2100"/>
            </a:lvl9pPr>
          </a:lstStyle>
          <a:p>
            <a:endParaRPr lang="zh-CN" altLang="en-US"/>
          </a:p>
        </p:txBody>
      </p:sp>
      <p:sp>
        <p:nvSpPr>
          <p:cNvPr id="4" name="文本占位符 3"/>
          <p:cNvSpPr>
            <a:spLocks noGrp="1"/>
          </p:cNvSpPr>
          <p:nvPr>
            <p:ph type="body" sz="half" idx="2"/>
          </p:nvPr>
        </p:nvSpPr>
        <p:spPr>
          <a:xfrm>
            <a:off x="1792599" y="4029233"/>
            <a:ext cx="5487353" cy="604205"/>
          </a:xfrm>
        </p:spPr>
        <p:txBody>
          <a:bodyPr/>
          <a:lstStyle>
            <a:lvl1pPr marL="0" indent="0">
              <a:buNone/>
              <a:defRPr sz="1500"/>
            </a:lvl1pPr>
            <a:lvl2pPr marL="475467" indent="0">
              <a:buNone/>
              <a:defRPr sz="1200"/>
            </a:lvl2pPr>
            <a:lvl3pPr marL="950933" indent="0">
              <a:buNone/>
              <a:defRPr sz="1100"/>
            </a:lvl3pPr>
            <a:lvl4pPr marL="1426401" indent="0">
              <a:buNone/>
              <a:defRPr sz="1000"/>
            </a:lvl4pPr>
            <a:lvl5pPr marL="1901867" indent="0">
              <a:buNone/>
              <a:defRPr sz="1000"/>
            </a:lvl5pPr>
            <a:lvl6pPr marL="2377334" indent="0">
              <a:buNone/>
              <a:defRPr sz="1000"/>
            </a:lvl6pPr>
            <a:lvl7pPr marL="2852800" indent="0">
              <a:buNone/>
              <a:defRPr sz="1000"/>
            </a:lvl7pPr>
            <a:lvl8pPr marL="3328267" indent="0">
              <a:buNone/>
              <a:defRPr sz="1000"/>
            </a:lvl8pPr>
            <a:lvl9pPr marL="3803735"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474BC2-078B-44FE-9DD6-E29B0A5D2D9C}" type="datetimeFigureOut">
              <a:rPr lang="zh-CN" altLang="en-US" smtClean="0"/>
              <a:t>2023/3/22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1931478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80" y="206171"/>
            <a:ext cx="8231030" cy="858044"/>
          </a:xfrm>
          <a:prstGeom prst="rect">
            <a:avLst/>
          </a:prstGeom>
        </p:spPr>
        <p:txBody>
          <a:bodyPr vert="horz" lIns="95094" tIns="47546" rIns="95094" bIns="47546"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80" y="1201261"/>
            <a:ext cx="8231030" cy="3397616"/>
          </a:xfrm>
          <a:prstGeom prst="rect">
            <a:avLst/>
          </a:prstGeom>
        </p:spPr>
        <p:txBody>
          <a:bodyPr vert="horz" lIns="95094" tIns="47546" rIns="95094" bIns="47546"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79" y="4771679"/>
            <a:ext cx="2133971" cy="274097"/>
          </a:xfrm>
          <a:prstGeom prst="rect">
            <a:avLst/>
          </a:prstGeom>
        </p:spPr>
        <p:txBody>
          <a:bodyPr vert="horz" lIns="95094" tIns="47546" rIns="95094" bIns="47546" rtlCol="0" anchor="ctr"/>
          <a:lstStyle>
            <a:lvl1pPr algn="l">
              <a:defRPr sz="1200">
                <a:solidFill>
                  <a:schemeClr val="tx1">
                    <a:tint val="75000"/>
                  </a:schemeClr>
                </a:solidFill>
              </a:defRPr>
            </a:lvl1pPr>
          </a:lstStyle>
          <a:p>
            <a:fld id="{A3474BC2-078B-44FE-9DD6-E29B0A5D2D9C}" type="datetimeFigureOut">
              <a:rPr lang="zh-CN" altLang="en-US" smtClean="0"/>
              <a:t>2023/3/22</a:t>
            </a:fld>
            <a:endParaRPr lang="zh-CN" altLang="en-US"/>
          </a:p>
        </p:txBody>
      </p:sp>
      <p:sp>
        <p:nvSpPr>
          <p:cNvPr id="5" name="页脚占位符 4"/>
          <p:cNvSpPr>
            <a:spLocks noGrp="1"/>
          </p:cNvSpPr>
          <p:nvPr>
            <p:ph type="ftr" sz="quarter" idx="3"/>
          </p:nvPr>
        </p:nvSpPr>
        <p:spPr>
          <a:xfrm>
            <a:off x="3124744" y="4771679"/>
            <a:ext cx="2896103" cy="274097"/>
          </a:xfrm>
          <a:prstGeom prst="rect">
            <a:avLst/>
          </a:prstGeom>
        </p:spPr>
        <p:txBody>
          <a:bodyPr vert="horz" lIns="95094" tIns="47546" rIns="95094" bIns="47546"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4338" y="4771679"/>
            <a:ext cx="2133971" cy="274097"/>
          </a:xfrm>
          <a:prstGeom prst="rect">
            <a:avLst/>
          </a:prstGeom>
        </p:spPr>
        <p:txBody>
          <a:bodyPr vert="horz" lIns="95094" tIns="47546" rIns="95094" bIns="47546" rtlCol="0" anchor="ctr"/>
          <a:lstStyle>
            <a:lvl1pPr algn="r">
              <a:defRPr sz="1200">
                <a:solidFill>
                  <a:schemeClr val="tx1">
                    <a:tint val="75000"/>
                  </a:schemeClr>
                </a:solidFill>
              </a:defRPr>
            </a:lvl1pPr>
          </a:lstStyle>
          <a:p>
            <a:fld id="{5F6C12C4-1893-43A2-A86C-5523F0C41CCD}" type="slidenum">
              <a:rPr lang="zh-CN" altLang="en-US" smtClean="0"/>
              <a:t>‹#›</a:t>
            </a:fld>
            <a:endParaRPr lang="zh-CN" altLang="en-US"/>
          </a:p>
        </p:txBody>
      </p:sp>
    </p:spTree>
    <p:extLst>
      <p:ext uri="{BB962C8B-B14F-4D97-AF65-F5344CB8AC3E}">
        <p14:creationId xmlns:p14="http://schemas.microsoft.com/office/powerpoint/2010/main" val="3512585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50933" rtl="0" eaLnBrk="1" latinLnBrk="0" hangingPunct="1">
        <a:spcBef>
          <a:spcPct val="0"/>
        </a:spcBef>
        <a:buNone/>
        <a:defRPr sz="4500" kern="1200">
          <a:solidFill>
            <a:schemeClr val="tx1"/>
          </a:solidFill>
          <a:latin typeface="+mj-lt"/>
          <a:ea typeface="+mj-ea"/>
          <a:cs typeface="+mj-cs"/>
        </a:defRPr>
      </a:lvl1pPr>
    </p:titleStyle>
    <p:bodyStyle>
      <a:lvl1pPr marL="356600" indent="-356600" algn="l" defTabSz="950933"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1pPr>
      <a:lvl2pPr marL="772633" indent="-297167" algn="l" defTabSz="950933"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2pPr>
      <a:lvl3pPr marL="1188667" indent="-237734" algn="l" defTabSz="950933"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3pPr>
      <a:lvl4pPr marL="1664133" indent="-237734" algn="l" defTabSz="95093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39600" indent="-237734" algn="l" defTabSz="95093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15068" indent="-237734" algn="l" defTabSz="95093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090534" indent="-237734" algn="l" defTabSz="95093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566001" indent="-237734" algn="l" defTabSz="95093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041467" indent="-237734" algn="l" defTabSz="950933"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50933" rtl="0" eaLnBrk="1" latinLnBrk="0" hangingPunct="1">
        <a:defRPr sz="1900" kern="1200">
          <a:solidFill>
            <a:schemeClr val="tx1"/>
          </a:solidFill>
          <a:latin typeface="+mn-lt"/>
          <a:ea typeface="+mn-ea"/>
          <a:cs typeface="+mn-cs"/>
        </a:defRPr>
      </a:lvl1pPr>
      <a:lvl2pPr marL="475467" algn="l" defTabSz="950933" rtl="0" eaLnBrk="1" latinLnBrk="0" hangingPunct="1">
        <a:defRPr sz="1900" kern="1200">
          <a:solidFill>
            <a:schemeClr val="tx1"/>
          </a:solidFill>
          <a:latin typeface="+mn-lt"/>
          <a:ea typeface="+mn-ea"/>
          <a:cs typeface="+mn-cs"/>
        </a:defRPr>
      </a:lvl2pPr>
      <a:lvl3pPr marL="950933" algn="l" defTabSz="950933" rtl="0" eaLnBrk="1" latinLnBrk="0" hangingPunct="1">
        <a:defRPr sz="1900" kern="1200">
          <a:solidFill>
            <a:schemeClr val="tx1"/>
          </a:solidFill>
          <a:latin typeface="+mn-lt"/>
          <a:ea typeface="+mn-ea"/>
          <a:cs typeface="+mn-cs"/>
        </a:defRPr>
      </a:lvl3pPr>
      <a:lvl4pPr marL="1426401" algn="l" defTabSz="950933" rtl="0" eaLnBrk="1" latinLnBrk="0" hangingPunct="1">
        <a:defRPr sz="1900" kern="1200">
          <a:solidFill>
            <a:schemeClr val="tx1"/>
          </a:solidFill>
          <a:latin typeface="+mn-lt"/>
          <a:ea typeface="+mn-ea"/>
          <a:cs typeface="+mn-cs"/>
        </a:defRPr>
      </a:lvl4pPr>
      <a:lvl5pPr marL="1901867" algn="l" defTabSz="950933" rtl="0" eaLnBrk="1" latinLnBrk="0" hangingPunct="1">
        <a:defRPr sz="1900" kern="1200">
          <a:solidFill>
            <a:schemeClr val="tx1"/>
          </a:solidFill>
          <a:latin typeface="+mn-lt"/>
          <a:ea typeface="+mn-ea"/>
          <a:cs typeface="+mn-cs"/>
        </a:defRPr>
      </a:lvl5pPr>
      <a:lvl6pPr marL="2377334" algn="l" defTabSz="950933" rtl="0" eaLnBrk="1" latinLnBrk="0" hangingPunct="1">
        <a:defRPr sz="1900" kern="1200">
          <a:solidFill>
            <a:schemeClr val="tx1"/>
          </a:solidFill>
          <a:latin typeface="+mn-lt"/>
          <a:ea typeface="+mn-ea"/>
          <a:cs typeface="+mn-cs"/>
        </a:defRPr>
      </a:lvl6pPr>
      <a:lvl7pPr marL="2852800" algn="l" defTabSz="950933" rtl="0" eaLnBrk="1" latinLnBrk="0" hangingPunct="1">
        <a:defRPr sz="1900" kern="1200">
          <a:solidFill>
            <a:schemeClr val="tx1"/>
          </a:solidFill>
          <a:latin typeface="+mn-lt"/>
          <a:ea typeface="+mn-ea"/>
          <a:cs typeface="+mn-cs"/>
        </a:defRPr>
      </a:lvl7pPr>
      <a:lvl8pPr marL="3328267" algn="l" defTabSz="950933" rtl="0" eaLnBrk="1" latinLnBrk="0" hangingPunct="1">
        <a:defRPr sz="1900" kern="1200">
          <a:solidFill>
            <a:schemeClr val="tx1"/>
          </a:solidFill>
          <a:latin typeface="+mn-lt"/>
          <a:ea typeface="+mn-ea"/>
          <a:cs typeface="+mn-cs"/>
        </a:defRPr>
      </a:lvl8pPr>
      <a:lvl9pPr marL="3803735" algn="l" defTabSz="95093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93CFB5-EBC5-132D-B7ED-B01AFF530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9" y="16532"/>
            <a:ext cx="9123077" cy="5131731"/>
          </a:xfrm>
          <a:prstGeom prst="rect">
            <a:avLst/>
          </a:prstGeom>
        </p:spPr>
      </p:pic>
      <p:sp>
        <p:nvSpPr>
          <p:cNvPr id="9" name="文本框 8">
            <a:extLst>
              <a:ext uri="{FF2B5EF4-FFF2-40B4-BE49-F238E27FC236}">
                <a16:creationId xmlns:a16="http://schemas.microsoft.com/office/drawing/2014/main" id="{654E767C-BEDF-3EA1-4C59-79F2F2523A92}"/>
              </a:ext>
            </a:extLst>
          </p:cNvPr>
          <p:cNvSpPr txBox="1"/>
          <p:nvPr/>
        </p:nvSpPr>
        <p:spPr>
          <a:xfrm>
            <a:off x="7957170" y="4905666"/>
            <a:ext cx="2088232" cy="215444"/>
          </a:xfrm>
          <a:prstGeom prst="rect">
            <a:avLst/>
          </a:prstGeom>
          <a:noFill/>
        </p:spPr>
        <p:txBody>
          <a:bodyPr wrap="square" rtlCol="0">
            <a:spAutoFit/>
          </a:bodyPr>
          <a:lstStyle/>
          <a:p>
            <a:r>
              <a:rPr lang="zh-CN" altLang="en-US" sz="800" b="1" dirty="0">
                <a:solidFill>
                  <a:schemeClr val="tx1">
                    <a:lumMod val="50000"/>
                    <a:lumOff val="50000"/>
                  </a:schemeClr>
                </a:solidFill>
                <a:latin typeface="微软雅黑 Light" panose="020B0502040204020203" pitchFamily="34" charset="-122"/>
                <a:ea typeface="微软雅黑 Light" panose="020B0502040204020203" pitchFamily="34" charset="-122"/>
              </a:rPr>
              <a:t>北京奥矩科技有限公司</a:t>
            </a:r>
          </a:p>
        </p:txBody>
      </p:sp>
      <p:pic>
        <p:nvPicPr>
          <p:cNvPr id="5" name="图片 4">
            <a:extLst>
              <a:ext uri="{FF2B5EF4-FFF2-40B4-BE49-F238E27FC236}">
                <a16:creationId xmlns:a16="http://schemas.microsoft.com/office/drawing/2014/main" id="{4AF6A7E3-D407-12F3-B94C-F8AD3B348A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5718" y="-18157"/>
            <a:ext cx="9184746" cy="5166420"/>
          </a:xfrm>
          <a:prstGeom prst="rect">
            <a:avLst/>
          </a:prstGeom>
        </p:spPr>
      </p:pic>
      <p:pic>
        <p:nvPicPr>
          <p:cNvPr id="3" name="图片 2">
            <a:extLst>
              <a:ext uri="{FF2B5EF4-FFF2-40B4-BE49-F238E27FC236}">
                <a16:creationId xmlns:a16="http://schemas.microsoft.com/office/drawing/2014/main" id="{4EE3F92B-D4DE-1C9E-85A2-C931A87247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790" y="-441273"/>
            <a:ext cx="10512198" cy="5607692"/>
          </a:xfrm>
          <a:prstGeom prst="rect">
            <a:avLst/>
          </a:prstGeom>
        </p:spPr>
      </p:pic>
      <p:pic>
        <p:nvPicPr>
          <p:cNvPr id="10" name="图片 9">
            <a:extLst>
              <a:ext uri="{FF2B5EF4-FFF2-40B4-BE49-F238E27FC236}">
                <a16:creationId xmlns:a16="http://schemas.microsoft.com/office/drawing/2014/main" id="{CB552861-B3CC-7720-3562-4E6471A1D4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91914" y="-441273"/>
            <a:ext cx="3330511" cy="1776649"/>
          </a:xfrm>
          <a:prstGeom prst="rect">
            <a:avLst/>
          </a:prstGeom>
        </p:spPr>
      </p:pic>
      <p:sp>
        <p:nvSpPr>
          <p:cNvPr id="2" name="矩形 1">
            <a:extLst>
              <a:ext uri="{FF2B5EF4-FFF2-40B4-BE49-F238E27FC236}">
                <a16:creationId xmlns:a16="http://schemas.microsoft.com/office/drawing/2014/main" id="{2CA991C9-F335-4AF1-B12A-3E6B924CC5D9}"/>
              </a:ext>
            </a:extLst>
          </p:cNvPr>
          <p:cNvSpPr/>
          <p:nvPr/>
        </p:nvSpPr>
        <p:spPr>
          <a:xfrm>
            <a:off x="3492674" y="3524780"/>
            <a:ext cx="1752979" cy="461665"/>
          </a:xfrm>
          <a:prstGeom prst="rect">
            <a:avLst/>
          </a:prstGeom>
          <a:noFill/>
        </p:spPr>
        <p:txBody>
          <a:bodyPr wrap="none" lIns="91440" tIns="45720" rIns="91440" bIns="45720">
            <a:spAutoFit/>
          </a:bodyPr>
          <a:lstStyle/>
          <a:p>
            <a:pPr algn="ctr"/>
            <a:r>
              <a:rPr lang="en-US" altLang="zh-CN" sz="2400" b="1" dirty="0">
                <a:ln w="10160">
                  <a:solidFill>
                    <a:schemeClr val="bg1"/>
                  </a:solidFill>
                  <a:prstDash val="solid"/>
                </a:ln>
                <a:solidFill>
                  <a:schemeClr val="tx1">
                    <a:lumMod val="65000"/>
                    <a:lumOff val="35000"/>
                  </a:schemeClr>
                </a:solidFill>
                <a:effectLst>
                  <a:outerShdw blurRad="38100" dist="22860" dir="5400000" algn="tl" rotWithShape="0">
                    <a:srgbClr val="000000">
                      <a:alpha val="30000"/>
                    </a:srgbClr>
                  </a:outerShdw>
                </a:effectLst>
                <a:latin typeface="微软雅黑 Light" panose="020B0502040204020203" pitchFamily="34" charset="-122"/>
                <a:ea typeface="微软雅黑 Light" panose="020B0502040204020203" pitchFamily="34" charset="-122"/>
              </a:rPr>
              <a:t>PUSH STAR</a:t>
            </a:r>
            <a:endParaRPr lang="zh-CN" altLang="en-US" sz="2400" b="1" dirty="0">
              <a:ln w="10160">
                <a:solidFill>
                  <a:schemeClr val="bg1"/>
                </a:solidFill>
                <a:prstDash val="solid"/>
              </a:ln>
              <a:solidFill>
                <a:schemeClr val="tx1">
                  <a:lumMod val="65000"/>
                  <a:lumOff val="35000"/>
                </a:schemeClr>
              </a:solidFill>
              <a:effectLst>
                <a:outerShdw blurRad="38100" dist="22860" dir="5400000" algn="tl" rotWithShape="0">
                  <a:srgbClr val="000000">
                    <a:alpha val="30000"/>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013302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90ED439-772A-5AE2-A8BA-93EA2AC5F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36290" y="-18157"/>
            <a:ext cx="9170121" cy="5158193"/>
          </a:xfrm>
          <a:prstGeom prst="rect">
            <a:avLst/>
          </a:prstGeom>
        </p:spPr>
      </p:pic>
      <p:sp>
        <p:nvSpPr>
          <p:cNvPr id="9" name="矩形 8"/>
          <p:cNvSpPr/>
          <p:nvPr/>
        </p:nvSpPr>
        <p:spPr>
          <a:xfrm>
            <a:off x="540346" y="917947"/>
            <a:ext cx="8208912" cy="1631216"/>
          </a:xfrm>
          <a:prstGeom prst="rect">
            <a:avLst/>
          </a:prstGeom>
        </p:spPr>
        <p:txBody>
          <a:bodyPr wrap="square">
            <a:spAutoFit/>
          </a:bodyPr>
          <a:lstStyle/>
          <a:p>
            <a:pPr algn="just"/>
            <a:endParaRPr lang="en-US" altLang="zh-CN" sz="1600" kern="1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1. </a:t>
            </a:r>
            <a:r>
              <a:rPr lang="zh-CN" altLang="en-US" sz="1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段位</a:t>
            </a:r>
            <a:r>
              <a:rPr lang="en-US" altLang="zh-CN" sz="1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PVP</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CVC)</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  按照排名进行段位划分和积分奖励，按照赛季更新奖励内容。</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将会细分为多种</a:t>
            </a: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PVP</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玩法，照顾不同用户群。</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2. </a:t>
            </a:r>
            <a:r>
              <a:rPr lang="zh-CN" altLang="en-US" sz="1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公会</a:t>
            </a:r>
            <a:r>
              <a:rPr lang="en-US" altLang="zh-CN" sz="1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PVP </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，按照战力划分进行分配，互为攻防进行对战，胜方将获得更多奖励。</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3. </a:t>
            </a:r>
            <a:r>
              <a:rPr lang="zh-CN" altLang="en-US" sz="1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世界</a:t>
            </a:r>
            <a:r>
              <a:rPr lang="en-US" altLang="zh-CN" sz="1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BOSS  </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，按照个人</a:t>
            </a: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公会进行不同的伤害击杀排名，根据排名分段获得系统奖励。</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FFE9122E-DE4D-B3ED-8C91-37AF22AC4262}"/>
              </a:ext>
            </a:extLst>
          </p:cNvPr>
          <p:cNvPicPr>
            <a:picLocks noChangeAspect="1"/>
          </p:cNvPicPr>
          <p:nvPr/>
        </p:nvPicPr>
        <p:blipFill>
          <a:blip r:embed="rId4"/>
          <a:stretch>
            <a:fillRect/>
          </a:stretch>
        </p:blipFill>
        <p:spPr>
          <a:xfrm>
            <a:off x="4788818" y="2646138"/>
            <a:ext cx="3276308" cy="1842923"/>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 name="圆角矩形 4">
            <a:extLst>
              <a:ext uri="{FF2B5EF4-FFF2-40B4-BE49-F238E27FC236}">
                <a16:creationId xmlns:a16="http://schemas.microsoft.com/office/drawing/2014/main" id="{A9DCAE2C-CB25-A81C-73B1-FE66697DA474}"/>
              </a:ext>
            </a:extLst>
          </p:cNvPr>
          <p:cNvSpPr/>
          <p:nvPr/>
        </p:nvSpPr>
        <p:spPr>
          <a:xfrm>
            <a:off x="540346" y="629915"/>
            <a:ext cx="194421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竞争玩法</a:t>
            </a:r>
            <a:endParaRPr lang="en-US" altLang="zh-CN" sz="2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622B24D0-6CF8-4FC9-7E5E-E378D2D1C4C7}"/>
              </a:ext>
            </a:extLst>
          </p:cNvPr>
          <p:cNvPicPr>
            <a:picLocks noChangeAspect="1"/>
          </p:cNvPicPr>
          <p:nvPr/>
        </p:nvPicPr>
        <p:blipFill>
          <a:blip r:embed="rId5"/>
          <a:stretch>
            <a:fillRect/>
          </a:stretch>
        </p:blipFill>
        <p:spPr>
          <a:xfrm>
            <a:off x="904786" y="2636580"/>
            <a:ext cx="3382507" cy="1899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图片 10">
            <a:extLst>
              <a:ext uri="{FF2B5EF4-FFF2-40B4-BE49-F238E27FC236}">
                <a16:creationId xmlns:a16="http://schemas.microsoft.com/office/drawing/2014/main" id="{BE2EE1B7-AA00-E792-B390-D61D9F9AE2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11368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A946480-599E-538E-4C0D-8B9B308C5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36290" y="-18157"/>
            <a:ext cx="9170121" cy="5158193"/>
          </a:xfrm>
          <a:prstGeom prst="rect">
            <a:avLst/>
          </a:prstGeom>
        </p:spPr>
      </p:pic>
      <p:pic>
        <p:nvPicPr>
          <p:cNvPr id="4" name="图片 3">
            <a:extLst>
              <a:ext uri="{FF2B5EF4-FFF2-40B4-BE49-F238E27FC236}">
                <a16:creationId xmlns:a16="http://schemas.microsoft.com/office/drawing/2014/main" id="{4493CFB5-EBC5-132D-B7ED-B01AFF530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9" y="16532"/>
            <a:ext cx="9123077" cy="5131731"/>
          </a:xfrm>
          <a:prstGeom prst="rect">
            <a:avLst/>
          </a:prstGeom>
        </p:spPr>
      </p:pic>
      <p:sp>
        <p:nvSpPr>
          <p:cNvPr id="9" name="文本框 8">
            <a:extLst>
              <a:ext uri="{FF2B5EF4-FFF2-40B4-BE49-F238E27FC236}">
                <a16:creationId xmlns:a16="http://schemas.microsoft.com/office/drawing/2014/main" id="{654E767C-BEDF-3EA1-4C59-79F2F2523A92}"/>
              </a:ext>
            </a:extLst>
          </p:cNvPr>
          <p:cNvSpPr txBox="1"/>
          <p:nvPr/>
        </p:nvSpPr>
        <p:spPr>
          <a:xfrm>
            <a:off x="7957170" y="4905666"/>
            <a:ext cx="2088232" cy="215444"/>
          </a:xfrm>
          <a:prstGeom prst="rect">
            <a:avLst/>
          </a:prstGeom>
          <a:noFill/>
        </p:spPr>
        <p:txBody>
          <a:bodyPr wrap="square" rtlCol="0">
            <a:spAutoFit/>
          </a:bodyPr>
          <a:lstStyle/>
          <a:p>
            <a:r>
              <a:rPr lang="zh-CN" altLang="en-US" sz="800" b="1" dirty="0">
                <a:solidFill>
                  <a:schemeClr val="tx1">
                    <a:lumMod val="50000"/>
                    <a:lumOff val="50000"/>
                  </a:schemeClr>
                </a:solidFill>
                <a:latin typeface="微软雅黑 Light" panose="020B0502040204020203" pitchFamily="34" charset="-122"/>
                <a:ea typeface="微软雅黑 Light" panose="020B0502040204020203" pitchFamily="34" charset="-122"/>
              </a:rPr>
              <a:t>北京奥矩科技有限公司</a:t>
            </a:r>
          </a:p>
        </p:txBody>
      </p:sp>
      <p:sp>
        <p:nvSpPr>
          <p:cNvPr id="2" name="矩形 1">
            <a:extLst>
              <a:ext uri="{FF2B5EF4-FFF2-40B4-BE49-F238E27FC236}">
                <a16:creationId xmlns:a16="http://schemas.microsoft.com/office/drawing/2014/main" id="{2CA991C9-F335-4AF1-B12A-3E6B924CC5D9}"/>
              </a:ext>
            </a:extLst>
          </p:cNvPr>
          <p:cNvSpPr/>
          <p:nvPr/>
        </p:nvSpPr>
        <p:spPr>
          <a:xfrm>
            <a:off x="2894920" y="3524780"/>
            <a:ext cx="3092513" cy="461665"/>
          </a:xfrm>
          <a:prstGeom prst="rect">
            <a:avLst/>
          </a:prstGeom>
          <a:noFill/>
        </p:spPr>
        <p:txBody>
          <a:bodyPr wrap="none" lIns="91440" tIns="45720" rIns="91440" bIns="45720">
            <a:spAutoFit/>
          </a:bodyPr>
          <a:lstStyle/>
          <a:p>
            <a:pPr algn="ctr"/>
            <a:r>
              <a:rPr lang="en-US" altLang="zh-CN" sz="2400" b="1" dirty="0">
                <a:ln w="10160">
                  <a:solidFill>
                    <a:schemeClr val="bg1"/>
                  </a:solidFill>
                  <a:prstDash val="solid"/>
                </a:ln>
                <a:solidFill>
                  <a:schemeClr val="tx1">
                    <a:lumMod val="65000"/>
                    <a:lumOff val="35000"/>
                  </a:schemeClr>
                </a:solidFill>
                <a:effectLst>
                  <a:outerShdw blurRad="38100" dist="22860" dir="5400000" algn="tl" rotWithShape="0">
                    <a:srgbClr val="000000">
                      <a:alpha val="30000"/>
                    </a:srgbClr>
                  </a:outerShdw>
                </a:effectLst>
                <a:latin typeface="微软雅黑 Light" panose="020B0502040204020203" pitchFamily="34" charset="-122"/>
                <a:ea typeface="微软雅黑 Light" panose="020B0502040204020203" pitchFamily="34" charset="-122"/>
              </a:rPr>
              <a:t>Thank </a:t>
            </a:r>
            <a:r>
              <a:rPr lang="en-US" altLang="zh-CN" sz="2400" b="1" dirty="0" err="1">
                <a:ln w="10160">
                  <a:solidFill>
                    <a:schemeClr val="bg1"/>
                  </a:solidFill>
                  <a:prstDash val="solid"/>
                </a:ln>
                <a:solidFill>
                  <a:schemeClr val="tx1">
                    <a:lumMod val="65000"/>
                    <a:lumOff val="35000"/>
                  </a:schemeClr>
                </a:solidFill>
                <a:effectLst>
                  <a:outerShdw blurRad="38100" dist="22860" dir="5400000" algn="tl" rotWithShape="0">
                    <a:srgbClr val="000000">
                      <a:alpha val="30000"/>
                    </a:srgbClr>
                  </a:outerShdw>
                </a:effectLst>
                <a:latin typeface="微软雅黑 Light" panose="020B0502040204020203" pitchFamily="34" charset="-122"/>
                <a:ea typeface="微软雅黑 Light" panose="020B0502040204020203" pitchFamily="34" charset="-122"/>
              </a:rPr>
              <a:t>fo</a:t>
            </a:r>
            <a:r>
              <a:rPr lang="en-US" altLang="zh-CN" sz="2400" b="1" dirty="0">
                <a:ln w="10160">
                  <a:solidFill>
                    <a:schemeClr val="bg1"/>
                  </a:solidFill>
                  <a:prstDash val="solid"/>
                </a:ln>
                <a:solidFill>
                  <a:schemeClr val="tx1">
                    <a:lumMod val="65000"/>
                    <a:lumOff val="35000"/>
                  </a:schemeClr>
                </a:solidFill>
                <a:effectLst>
                  <a:outerShdw blurRad="38100" dist="22860" dir="5400000" algn="tl" rotWithShape="0">
                    <a:srgbClr val="000000">
                      <a:alpha val="30000"/>
                    </a:srgbClr>
                  </a:outerShdw>
                </a:effectLst>
                <a:latin typeface="微软雅黑 Light" panose="020B0502040204020203" pitchFamily="34" charset="-122"/>
                <a:ea typeface="微软雅黑 Light" panose="020B0502040204020203" pitchFamily="34" charset="-122"/>
              </a:rPr>
              <a:t> you </a:t>
            </a:r>
            <a:r>
              <a:rPr lang="en-US" altLang="zh-CN" sz="2400" b="1" dirty="0" err="1">
                <a:ln w="10160">
                  <a:solidFill>
                    <a:schemeClr val="bg1"/>
                  </a:solidFill>
                  <a:prstDash val="solid"/>
                </a:ln>
                <a:solidFill>
                  <a:schemeClr val="tx1">
                    <a:lumMod val="65000"/>
                    <a:lumOff val="35000"/>
                  </a:schemeClr>
                </a:solidFill>
                <a:effectLst>
                  <a:outerShdw blurRad="38100" dist="22860" dir="5400000" algn="tl" rotWithShape="0">
                    <a:srgbClr val="000000">
                      <a:alpha val="30000"/>
                    </a:srgbClr>
                  </a:outerShdw>
                </a:effectLst>
                <a:latin typeface="微软雅黑 Light" panose="020B0502040204020203" pitchFamily="34" charset="-122"/>
                <a:ea typeface="微软雅黑 Light" panose="020B0502040204020203" pitchFamily="34" charset="-122"/>
              </a:rPr>
              <a:t>palying</a:t>
            </a:r>
            <a:endParaRPr lang="zh-CN" altLang="en-US" sz="2400" b="1" dirty="0">
              <a:ln w="10160">
                <a:solidFill>
                  <a:schemeClr val="bg1"/>
                </a:solidFill>
                <a:prstDash val="solid"/>
              </a:ln>
              <a:solidFill>
                <a:schemeClr val="tx1">
                  <a:lumMod val="65000"/>
                  <a:lumOff val="35000"/>
                </a:schemeClr>
              </a:solidFill>
              <a:effectLst>
                <a:outerShdw blurRad="38100" dist="22860" dir="5400000" algn="tl" rotWithShape="0">
                  <a:srgbClr val="000000">
                    <a:alpha val="30000"/>
                  </a:srgbClr>
                </a:outerShdw>
              </a:effectLst>
              <a:latin typeface="微软雅黑 Light" panose="020B0502040204020203" pitchFamily="34" charset="-122"/>
              <a:ea typeface="微软雅黑 Light" panose="020B0502040204020203" pitchFamily="34" charset="-122"/>
            </a:endParaRPr>
          </a:p>
        </p:txBody>
      </p:sp>
      <p:pic>
        <p:nvPicPr>
          <p:cNvPr id="12" name="图片 11">
            <a:extLst>
              <a:ext uri="{FF2B5EF4-FFF2-40B4-BE49-F238E27FC236}">
                <a16:creationId xmlns:a16="http://schemas.microsoft.com/office/drawing/2014/main" id="{EE407741-52FB-9FE1-C99F-0D72FCC30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418" y="1458924"/>
            <a:ext cx="1869514" cy="1808075"/>
          </a:xfrm>
          <a:prstGeom prst="rect">
            <a:avLst/>
          </a:prstGeom>
        </p:spPr>
      </p:pic>
      <p:pic>
        <p:nvPicPr>
          <p:cNvPr id="13" name="图片 12">
            <a:extLst>
              <a:ext uri="{FF2B5EF4-FFF2-40B4-BE49-F238E27FC236}">
                <a16:creationId xmlns:a16="http://schemas.microsoft.com/office/drawing/2014/main" id="{9F99B4C5-637F-13B5-C746-5850E10879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p:spPr>
      </p:pic>
      <p:pic>
        <p:nvPicPr>
          <p:cNvPr id="15" name="图片 14">
            <a:extLst>
              <a:ext uri="{FF2B5EF4-FFF2-40B4-BE49-F238E27FC236}">
                <a16:creationId xmlns:a16="http://schemas.microsoft.com/office/drawing/2014/main" id="{B5037204-A0FE-203C-A052-D4443160B2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90" y="-441273"/>
            <a:ext cx="10512198" cy="5607692"/>
          </a:xfrm>
          <a:prstGeom prst="rect">
            <a:avLst/>
          </a:prstGeom>
        </p:spPr>
      </p:pic>
    </p:spTree>
    <p:extLst>
      <p:ext uri="{BB962C8B-B14F-4D97-AF65-F5344CB8AC3E}">
        <p14:creationId xmlns:p14="http://schemas.microsoft.com/office/powerpoint/2010/main" val="175010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2A0A558-C2CE-3B12-C308-F29D888B1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648" y="-11007"/>
            <a:ext cx="4212755" cy="5015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图片 15">
            <a:extLst>
              <a:ext uri="{FF2B5EF4-FFF2-40B4-BE49-F238E27FC236}">
                <a16:creationId xmlns:a16="http://schemas.microsoft.com/office/drawing/2014/main" id="{7D380F9B-0073-3440-4067-53612521F1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874" y="96551"/>
            <a:ext cx="3816424" cy="5039559"/>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9905C508-9F0A-CA57-BA00-198295B24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8" y="-24494"/>
            <a:ext cx="9064310" cy="5159270"/>
          </a:xfrm>
          <a:prstGeom prst="rect">
            <a:avLst/>
          </a:prstGeom>
        </p:spPr>
      </p:pic>
      <p:sp>
        <p:nvSpPr>
          <p:cNvPr id="9" name="矩形 8"/>
          <p:cNvSpPr/>
          <p:nvPr/>
        </p:nvSpPr>
        <p:spPr>
          <a:xfrm>
            <a:off x="1548458" y="1070669"/>
            <a:ext cx="6264696" cy="2862322"/>
          </a:xfrm>
          <a:prstGeom prst="rect">
            <a:avLst/>
          </a:prstGeom>
        </p:spPr>
        <p:txBody>
          <a:bodyPr wrap="square">
            <a:spAutoFit/>
          </a:bodyPr>
          <a:lstStyle/>
          <a:p>
            <a:pPr algn="just"/>
            <a:r>
              <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1.</a:t>
            </a:r>
            <a:r>
              <a:rPr lang="zh-CN"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故事</a:t>
            </a: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简介</a:t>
            </a:r>
            <a:endPar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just"/>
            <a:r>
              <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2.</a:t>
            </a: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游戏简介</a:t>
            </a:r>
            <a:endPar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just"/>
            <a:r>
              <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3.</a:t>
            </a: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战斗操作</a:t>
            </a:r>
            <a:endPar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just"/>
            <a:r>
              <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4.</a:t>
            </a: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战斗</a:t>
            </a:r>
            <a:r>
              <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AI</a:t>
            </a:r>
          </a:p>
          <a:p>
            <a:pPr algn="just"/>
            <a:r>
              <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5.</a:t>
            </a:r>
            <a:r>
              <a:rPr lang="zh-CN"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游戏角色</a:t>
            </a:r>
            <a:endParaRPr lang="en-US" altLang="zh-CN" sz="2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6.</a:t>
            </a: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活动玩法</a:t>
            </a:r>
            <a:endPar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just"/>
            <a:endPar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endParaRPr lang="zh-CN" altLang="en-US" sz="1200" b="1" dirty="0">
              <a:solidFill>
                <a:schemeClr val="bg1"/>
              </a:solidFill>
              <a:latin typeface="微软雅黑 Light" panose="020B0502040204020203" pitchFamily="34" charset="-122"/>
              <a:ea typeface="微软雅黑 Light" panose="020B0502040204020203" pitchFamily="34" charset="-122"/>
            </a:endParaRPr>
          </a:p>
        </p:txBody>
      </p:sp>
      <p:pic>
        <p:nvPicPr>
          <p:cNvPr id="18" name="图片 17">
            <a:extLst>
              <a:ext uri="{FF2B5EF4-FFF2-40B4-BE49-F238E27FC236}">
                <a16:creationId xmlns:a16="http://schemas.microsoft.com/office/drawing/2014/main" id="{6121D51D-62DC-F529-9A82-B0331471F9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p:spPr>
      </p:pic>
    </p:spTree>
    <p:extLst>
      <p:ext uri="{BB962C8B-B14F-4D97-AF65-F5344CB8AC3E}">
        <p14:creationId xmlns:p14="http://schemas.microsoft.com/office/powerpoint/2010/main" val="3146041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D99C40A-94DE-22FE-508E-138E6FCE7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1563" y="14527"/>
            <a:ext cx="9170121" cy="5158193"/>
          </a:xfrm>
          <a:prstGeom prst="rect">
            <a:avLst/>
          </a:prstGeom>
        </p:spPr>
      </p:pic>
      <p:pic>
        <p:nvPicPr>
          <p:cNvPr id="10" name="图片 9">
            <a:extLst>
              <a:ext uri="{FF2B5EF4-FFF2-40B4-BE49-F238E27FC236}">
                <a16:creationId xmlns:a16="http://schemas.microsoft.com/office/drawing/2014/main" id="{C19185C3-6956-9155-6A7F-C55919041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36290" y="-18157"/>
            <a:ext cx="9170121" cy="5158193"/>
          </a:xfrm>
          <a:prstGeom prst="rect">
            <a:avLst/>
          </a:prstGeom>
        </p:spPr>
      </p:pic>
      <p:sp>
        <p:nvSpPr>
          <p:cNvPr id="3" name="文本框 2">
            <a:extLst>
              <a:ext uri="{FF2B5EF4-FFF2-40B4-BE49-F238E27FC236}">
                <a16:creationId xmlns:a16="http://schemas.microsoft.com/office/drawing/2014/main" id="{0B51FBB0-CB5B-F300-FA89-C2410A8B348D}"/>
              </a:ext>
            </a:extLst>
          </p:cNvPr>
          <p:cNvSpPr txBox="1"/>
          <p:nvPr/>
        </p:nvSpPr>
        <p:spPr>
          <a:xfrm>
            <a:off x="375913" y="1295857"/>
            <a:ext cx="5132986" cy="2934458"/>
          </a:xfrm>
          <a:prstGeom prst="rect">
            <a:avLst/>
          </a:prstGeom>
          <a:noFill/>
        </p:spPr>
        <p:txBody>
          <a:bodyPr wrap="square">
            <a:spAutoFit/>
          </a:bodyPr>
          <a:lstStyle/>
          <a:p>
            <a:pPr algn="just"/>
            <a:endParaRPr lang="en-US" altLang="zh-CN" sz="1400" b="1"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拥有能够解除神明力量的少年，为了拯救未来的世界，</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在</a:t>
            </a:r>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过去的时间线中不断穿梭冒险，发掘隐藏在历史中的真相，结识不同的美少女伙伴，</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斩断那些旧日神明与新生世界的纠葛</a:t>
            </a: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algn="just"/>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lvl="0" algn="just">
              <a:lnSpc>
                <a:spcPct val="150000"/>
              </a:lnSpc>
            </a:pP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利用游戏关卡的探索来带入剧情</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lvl="0" algn="just">
              <a:lnSpc>
                <a:spcPct val="150000"/>
              </a:lnSpc>
            </a:pP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搜集游戏中的道具来讲述背景</a:t>
            </a:r>
            <a:endPar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lnSpc>
                <a:spcPct val="150000"/>
              </a:lnSpc>
            </a:pP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即时演出式的过场演绎</a:t>
            </a:r>
          </a:p>
          <a:p>
            <a:pPr lvl="0" algn="just">
              <a:lnSpc>
                <a:spcPct val="150000"/>
              </a:lnSpc>
            </a:pP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操作角色亲身</a:t>
            </a:r>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世界中游历探索</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奇观冒险</a:t>
            </a:r>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t>
            </a:r>
          </a:p>
          <a:p>
            <a:pPr lvl="0" algn="just">
              <a:lnSpc>
                <a:spcPct val="200000"/>
              </a:lnSpc>
            </a:pPr>
            <a:endParaRPr lang="en-US" altLang="zh-CN" sz="180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E85A0DDD-6783-4F30-D95F-AEAE5872CC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63520">
            <a:off x="5122854" y="3269707"/>
            <a:ext cx="2813589" cy="15826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0077AAF8-8F2B-6786-00DA-1129991164EB}"/>
              </a:ext>
            </a:extLst>
          </p:cNvPr>
          <p:cNvPicPr>
            <a:picLocks noChangeAspect="1"/>
          </p:cNvPicPr>
          <p:nvPr/>
        </p:nvPicPr>
        <p:blipFill>
          <a:blip r:embed="rId4"/>
          <a:stretch>
            <a:fillRect/>
          </a:stretch>
        </p:blipFill>
        <p:spPr>
          <a:xfrm rot="21334160">
            <a:off x="5562181" y="627691"/>
            <a:ext cx="2960199" cy="16615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70C57B4B-B27A-5FB9-7B13-D2D35442A4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9085" y="2255917"/>
            <a:ext cx="2841527" cy="1598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a:extLst>
              <a:ext uri="{FF2B5EF4-FFF2-40B4-BE49-F238E27FC236}">
                <a16:creationId xmlns:a16="http://schemas.microsoft.com/office/drawing/2014/main" id="{66BBFE6D-F3BD-1857-0856-4AB9F5A70F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p:spPr>
      </p:pic>
      <p:sp>
        <p:nvSpPr>
          <p:cNvPr id="5" name="圆角矩形 4">
            <a:extLst>
              <a:ext uri="{FF2B5EF4-FFF2-40B4-BE49-F238E27FC236}">
                <a16:creationId xmlns:a16="http://schemas.microsoft.com/office/drawing/2014/main" id="{ECB3D98C-4814-9F53-F008-CA9094099570}"/>
              </a:ext>
            </a:extLst>
          </p:cNvPr>
          <p:cNvSpPr/>
          <p:nvPr/>
        </p:nvSpPr>
        <p:spPr>
          <a:xfrm>
            <a:off x="468338" y="557907"/>
            <a:ext cx="194421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故事</a:t>
            </a: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简介</a:t>
            </a:r>
            <a:endPar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978972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41D1120-0BF5-0BE8-B1D8-A49FB45F0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36290" y="-18157"/>
            <a:ext cx="9170121" cy="5158193"/>
          </a:xfrm>
          <a:prstGeom prst="rect">
            <a:avLst/>
          </a:prstGeom>
        </p:spPr>
      </p:pic>
      <p:sp>
        <p:nvSpPr>
          <p:cNvPr id="3" name="文本框 2">
            <a:extLst>
              <a:ext uri="{FF2B5EF4-FFF2-40B4-BE49-F238E27FC236}">
                <a16:creationId xmlns:a16="http://schemas.microsoft.com/office/drawing/2014/main" id="{493F76DE-CFD0-4420-AA11-A68860B4EA20}"/>
              </a:ext>
            </a:extLst>
          </p:cNvPr>
          <p:cNvSpPr txBox="1"/>
          <p:nvPr/>
        </p:nvSpPr>
        <p:spPr>
          <a:xfrm>
            <a:off x="468337" y="53851"/>
            <a:ext cx="7560841" cy="2215991"/>
          </a:xfrm>
          <a:prstGeom prst="rect">
            <a:avLst/>
          </a:prstGeom>
          <a:noFill/>
        </p:spPr>
        <p:txBody>
          <a:bodyPr wrap="square">
            <a:spAutoFit/>
          </a:bodyPr>
          <a:lstStyle/>
          <a:p>
            <a:pPr algn="just"/>
            <a:br>
              <a:rPr lang="en-US" altLang="zh-CN" sz="40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b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本作采用了</a:t>
            </a: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2D+3D</a:t>
            </a:r>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的环境搭建，</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游戏中以</a:t>
            </a: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4</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人小队进行游玩。玩家可以野外场景进行任意冒险。场景包含丰富的玩法元素（护送，收集，采集，守护，解谜等），不但可以进行战斗，可以进行采集，收集各种地图隐藏的环境生物和食材。</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在游戏的探索玩法中没有战败概念，每次在地图中的战败将会倍传送至营地进行补给调整玩家可以在营地内进行随意的队伍调整，即便中途离线也会保存进度。</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丰富的地图内玩法（护送，收集，采集，守护，解谜等）</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14" name="图片 13">
            <a:extLst>
              <a:ext uri="{FF2B5EF4-FFF2-40B4-BE49-F238E27FC236}">
                <a16:creationId xmlns:a16="http://schemas.microsoft.com/office/drawing/2014/main" id="{FA37F40D-1B6B-8F48-9DA2-F574A0A4E485}"/>
              </a:ext>
            </a:extLst>
          </p:cNvPr>
          <p:cNvPicPr>
            <a:picLocks noChangeAspect="1"/>
          </p:cNvPicPr>
          <p:nvPr/>
        </p:nvPicPr>
        <p:blipFill>
          <a:blip r:embed="rId4"/>
          <a:stretch>
            <a:fillRect/>
          </a:stretch>
        </p:blipFill>
        <p:spPr>
          <a:xfrm rot="21065300">
            <a:off x="319519" y="2479394"/>
            <a:ext cx="2829277" cy="1588989"/>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0" name="图片 19">
            <a:extLst>
              <a:ext uri="{FF2B5EF4-FFF2-40B4-BE49-F238E27FC236}">
                <a16:creationId xmlns:a16="http://schemas.microsoft.com/office/drawing/2014/main" id="{82F56FFD-50F7-8D90-30AD-F2D7F02E56A1}"/>
              </a:ext>
            </a:extLst>
          </p:cNvPr>
          <p:cNvPicPr>
            <a:picLocks noChangeAspect="1"/>
          </p:cNvPicPr>
          <p:nvPr/>
        </p:nvPicPr>
        <p:blipFill>
          <a:blip r:embed="rId5"/>
          <a:stretch>
            <a:fillRect/>
          </a:stretch>
        </p:blipFill>
        <p:spPr>
          <a:xfrm rot="21216866">
            <a:off x="6044031" y="3108845"/>
            <a:ext cx="2982022" cy="1663278"/>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69930C94-CC31-61F6-E3D9-BA6A92C00D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794" y="2160498"/>
            <a:ext cx="3194634" cy="1796981"/>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2" name="图片 21">
            <a:extLst>
              <a:ext uri="{FF2B5EF4-FFF2-40B4-BE49-F238E27FC236}">
                <a16:creationId xmlns:a16="http://schemas.microsoft.com/office/drawing/2014/main" id="{64D5E0E5-64C0-6FCF-DD8A-81768B53BA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0278">
            <a:off x="2291728" y="3342298"/>
            <a:ext cx="2829277" cy="1594077"/>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 name="图片 1">
            <a:extLst>
              <a:ext uri="{FF2B5EF4-FFF2-40B4-BE49-F238E27FC236}">
                <a16:creationId xmlns:a16="http://schemas.microsoft.com/office/drawing/2014/main" id="{F87AF0E3-1539-7EBD-9574-098CF9375B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p:spPr>
      </p:pic>
      <p:sp>
        <p:nvSpPr>
          <p:cNvPr id="8" name="圆角矩形 4">
            <a:extLst>
              <a:ext uri="{FF2B5EF4-FFF2-40B4-BE49-F238E27FC236}">
                <a16:creationId xmlns:a16="http://schemas.microsoft.com/office/drawing/2014/main" id="{41294548-0D9E-378E-BD9A-D0E40D976E48}"/>
              </a:ext>
            </a:extLst>
          </p:cNvPr>
          <p:cNvSpPr/>
          <p:nvPr/>
        </p:nvSpPr>
        <p:spPr>
          <a:xfrm>
            <a:off x="180306" y="485899"/>
            <a:ext cx="194421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核心玩法</a:t>
            </a:r>
          </a:p>
        </p:txBody>
      </p:sp>
    </p:spTree>
    <p:extLst>
      <p:ext uri="{BB962C8B-B14F-4D97-AF65-F5344CB8AC3E}">
        <p14:creationId xmlns:p14="http://schemas.microsoft.com/office/powerpoint/2010/main" val="219298460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46D1411-1885-EA7F-3C61-4F1DAB7EF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36290" y="-18157"/>
            <a:ext cx="9170121" cy="5158193"/>
          </a:xfrm>
          <a:prstGeom prst="rect">
            <a:avLst/>
          </a:prstGeom>
        </p:spPr>
      </p:pic>
      <p:sp>
        <p:nvSpPr>
          <p:cNvPr id="4" name="矩形 3"/>
          <p:cNvSpPr/>
          <p:nvPr/>
        </p:nvSpPr>
        <p:spPr>
          <a:xfrm>
            <a:off x="765992" y="900524"/>
            <a:ext cx="6912768" cy="1169551"/>
          </a:xfrm>
          <a:prstGeom prst="rect">
            <a:avLst/>
          </a:prstGeom>
        </p:spPr>
        <p:txBody>
          <a:bodyPr wrap="square">
            <a:spAutoFit/>
          </a:bodyPr>
          <a:lstStyle/>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   </a:t>
            </a:r>
          </a:p>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游戏玩家需要通过点击角色</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头像进入子弹时间进行必杀</a:t>
            </a:r>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释放，</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然后通过</a:t>
            </a:r>
            <a:r>
              <a:rPr lang="zh-CN"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点击或者拖拽选择目标</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   游戏中怪物的技能存在各种预警和前摇设计，玩家可以根据情况使用不同技能针对怪物的技能进行处理，改变战局，扭转局势。</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85BD8D55-5316-25D3-7A1E-E9CD7F5047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p:spPr>
      </p:pic>
      <p:pic>
        <p:nvPicPr>
          <p:cNvPr id="16" name="图片 15">
            <a:extLst>
              <a:ext uri="{FF2B5EF4-FFF2-40B4-BE49-F238E27FC236}">
                <a16:creationId xmlns:a16="http://schemas.microsoft.com/office/drawing/2014/main" id="{B9C711A9-E604-8418-741F-9A181DA6B419}"/>
              </a:ext>
            </a:extLst>
          </p:cNvPr>
          <p:cNvPicPr>
            <a:picLocks noChangeAspect="1"/>
          </p:cNvPicPr>
          <p:nvPr/>
        </p:nvPicPr>
        <p:blipFill>
          <a:blip r:embed="rId4"/>
          <a:stretch>
            <a:fillRect/>
          </a:stretch>
        </p:blipFill>
        <p:spPr>
          <a:xfrm>
            <a:off x="4572794" y="2197150"/>
            <a:ext cx="3773838" cy="2105173"/>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8" name="图片 17">
            <a:extLst>
              <a:ext uri="{FF2B5EF4-FFF2-40B4-BE49-F238E27FC236}">
                <a16:creationId xmlns:a16="http://schemas.microsoft.com/office/drawing/2014/main" id="{8B1E0FF8-72EC-33CB-650F-B53F438D29ED}"/>
              </a:ext>
            </a:extLst>
          </p:cNvPr>
          <p:cNvPicPr>
            <a:picLocks noChangeAspect="1"/>
          </p:cNvPicPr>
          <p:nvPr/>
        </p:nvPicPr>
        <p:blipFill>
          <a:blip r:embed="rId5"/>
          <a:stretch>
            <a:fillRect/>
          </a:stretch>
        </p:blipFill>
        <p:spPr>
          <a:xfrm>
            <a:off x="582231" y="2212973"/>
            <a:ext cx="3731954" cy="2089350"/>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6" name="圆角矩形 4">
            <a:extLst>
              <a:ext uri="{FF2B5EF4-FFF2-40B4-BE49-F238E27FC236}">
                <a16:creationId xmlns:a16="http://schemas.microsoft.com/office/drawing/2014/main" id="{1CB39E81-A669-6A60-D441-E01C7A9E39E5}"/>
              </a:ext>
            </a:extLst>
          </p:cNvPr>
          <p:cNvSpPr/>
          <p:nvPr/>
        </p:nvSpPr>
        <p:spPr>
          <a:xfrm>
            <a:off x="684362" y="557907"/>
            <a:ext cx="194421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战斗操作</a:t>
            </a:r>
            <a:endPar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675951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A603AED-5D0B-22D6-E198-629C9428A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36290" y="-18157"/>
            <a:ext cx="9170121" cy="5158193"/>
          </a:xfrm>
          <a:prstGeom prst="rect">
            <a:avLst/>
          </a:prstGeom>
        </p:spPr>
      </p:pic>
      <p:pic>
        <p:nvPicPr>
          <p:cNvPr id="2" name="图片 1">
            <a:extLst>
              <a:ext uri="{FF2B5EF4-FFF2-40B4-BE49-F238E27FC236}">
                <a16:creationId xmlns:a16="http://schemas.microsoft.com/office/drawing/2014/main" id="{48A3AFE8-C17B-60AA-434E-514074E31781}"/>
              </a:ext>
            </a:extLst>
          </p:cNvPr>
          <p:cNvPicPr>
            <a:picLocks noChangeAspect="1"/>
          </p:cNvPicPr>
          <p:nvPr/>
        </p:nvPicPr>
        <p:blipFill>
          <a:blip r:embed="rId3"/>
          <a:stretch>
            <a:fillRect/>
          </a:stretch>
        </p:blipFill>
        <p:spPr>
          <a:xfrm>
            <a:off x="0" y="365600"/>
            <a:ext cx="8784976" cy="3110470"/>
          </a:xfrm>
          <a:prstGeom prst="rect">
            <a:avLst/>
          </a:prstGeom>
        </p:spPr>
      </p:pic>
      <p:sp>
        <p:nvSpPr>
          <p:cNvPr id="5" name="圆角矩形 4"/>
          <p:cNvSpPr/>
          <p:nvPr/>
        </p:nvSpPr>
        <p:spPr>
          <a:xfrm>
            <a:off x="180306" y="629915"/>
            <a:ext cx="194421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战斗</a:t>
            </a:r>
            <a:r>
              <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AI</a:t>
            </a:r>
            <a:endPar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矩形 8"/>
          <p:cNvSpPr/>
          <p:nvPr/>
        </p:nvSpPr>
        <p:spPr>
          <a:xfrm>
            <a:off x="683112" y="3006179"/>
            <a:ext cx="7922130" cy="1569660"/>
          </a:xfrm>
          <a:prstGeom prst="rect">
            <a:avLst/>
          </a:prstGeom>
        </p:spPr>
        <p:txBody>
          <a:bodyPr wrap="square">
            <a:spAutoFit/>
          </a:bodyPr>
          <a:lstStyle/>
          <a:p>
            <a:r>
              <a:rPr lang="zh-CN" altLang="en-US"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游戏中制作了专属于角色以及职业定位的</a:t>
            </a:r>
            <a:r>
              <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AI</a:t>
            </a:r>
            <a:r>
              <a:rPr lang="zh-CN" altLang="en-US"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，不同的</a:t>
            </a:r>
            <a:r>
              <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AI</a:t>
            </a:r>
            <a:r>
              <a:rPr lang="zh-CN" altLang="en-US"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将会选择不同目标进行追击。部分职业在受到攻击后会不同的</a:t>
            </a:r>
            <a:r>
              <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AI</a:t>
            </a:r>
            <a:r>
              <a:rPr lang="zh-CN" altLang="en-US"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响应。提高游戏中各种玩法的战场观赏性以及战局变化，以提高用户对战斗画面的关注度。</a:t>
            </a:r>
            <a:endPar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endPar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r>
              <a:rPr lang="zh-CN" altLang="en-US"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治疗或者法术职业受到近战职业攻击时，将会进行走位来回避攻击。</a:t>
            </a:r>
            <a:endPar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r>
              <a:rPr lang="zh-CN" altLang="en-US"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远程射手会走位尽量最远距离输出目标，并且远离敌人。</a:t>
            </a:r>
            <a:endPar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r>
              <a:rPr lang="zh-CN" altLang="en-US"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近战会根据定位和技能，在战场对敌人进行阻扰，通过技能强制敌人更换攻击目标或者改变自身目标打击敌人。</a:t>
            </a:r>
            <a:r>
              <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p>
          <a:p>
            <a:endPar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endPar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D9441EF0-67E5-2CAB-DC3E-044B4C9F99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p:spPr>
      </p:pic>
    </p:spTree>
    <p:extLst>
      <p:ext uri="{BB962C8B-B14F-4D97-AF65-F5344CB8AC3E}">
        <p14:creationId xmlns:p14="http://schemas.microsoft.com/office/powerpoint/2010/main" val="390753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4EFCA0F-4CF9-C0F6-7284-DACF747B49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188690" y="134243"/>
            <a:ext cx="9170121" cy="5158193"/>
          </a:xfrm>
          <a:prstGeom prst="rect">
            <a:avLst/>
          </a:prstGeom>
        </p:spPr>
      </p:pic>
      <p:pic>
        <p:nvPicPr>
          <p:cNvPr id="45" name="图片 44">
            <a:extLst>
              <a:ext uri="{FF2B5EF4-FFF2-40B4-BE49-F238E27FC236}">
                <a16:creationId xmlns:a16="http://schemas.microsoft.com/office/drawing/2014/main" id="{213C2A17-F877-F381-9C35-9292A234F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36290" y="-18157"/>
            <a:ext cx="9170121" cy="5158193"/>
          </a:xfrm>
          <a:prstGeom prst="rect">
            <a:avLst/>
          </a:prstGeom>
        </p:spPr>
      </p:pic>
      <p:sp>
        <p:nvSpPr>
          <p:cNvPr id="9" name="矩形 8"/>
          <p:cNvSpPr/>
          <p:nvPr/>
        </p:nvSpPr>
        <p:spPr>
          <a:xfrm>
            <a:off x="252314" y="341883"/>
            <a:ext cx="4176464" cy="2246769"/>
          </a:xfrm>
          <a:prstGeom prst="rect">
            <a:avLst/>
          </a:prstGeom>
        </p:spPr>
        <p:txBody>
          <a:bodyPr wrap="square">
            <a:spAutoFit/>
          </a:bodyPr>
          <a:lstStyle/>
          <a:p>
            <a:pPr algn="just"/>
            <a:r>
              <a:rPr lang="zh-CN" altLang="zh-CN" sz="20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游戏角色</a:t>
            </a:r>
            <a:endParaRPr lang="en-US" altLang="zh-CN" sz="20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just"/>
            <a:endPar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just"/>
            <a:endParaRPr lang="en-US" altLang="zh-CN"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r>
              <a:rPr lang="zh-CN" altLang="en-US"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由于游戏定位为男性向风格产品，因此除主角外所有可获取角色均为女性角色。</a:t>
            </a:r>
            <a:endPar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r>
              <a:rPr lang="zh-CN" altLang="en-US"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角色获取主要以抽卡为主主，部分角色可以通过长时间游戏才能进行收集才可获得。（特殊任务，收集度，剧情等方式解锁）。</a:t>
            </a:r>
            <a:endParaRPr lang="en-US" altLang="zh-CN" sz="12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endParaRPr lang="en-US" altLang="zh-CN" sz="1200" b="1" dirty="0">
              <a:solidFill>
                <a:srgbClr val="FF0000"/>
              </a:solidFill>
              <a:latin typeface="微软雅黑 Light" panose="020B0502040204020203" pitchFamily="34" charset="-122"/>
              <a:ea typeface="微软雅黑 Light" panose="020B0502040204020203" pitchFamily="34" charset="-122"/>
            </a:endParaRPr>
          </a:p>
        </p:txBody>
      </p:sp>
      <p:pic>
        <p:nvPicPr>
          <p:cNvPr id="7" name="图片 6">
            <a:extLst>
              <a:ext uri="{FF2B5EF4-FFF2-40B4-BE49-F238E27FC236}">
                <a16:creationId xmlns:a16="http://schemas.microsoft.com/office/drawing/2014/main" id="{3686D30E-669F-8376-E4E5-6E7360FF8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428778" y="172482"/>
            <a:ext cx="1014323" cy="3796560"/>
          </a:xfrm>
          <a:prstGeom prst="rect">
            <a:avLst/>
          </a:prstGeom>
        </p:spPr>
      </p:pic>
      <p:pic>
        <p:nvPicPr>
          <p:cNvPr id="18" name="图片 17">
            <a:extLst>
              <a:ext uri="{FF2B5EF4-FFF2-40B4-BE49-F238E27FC236}">
                <a16:creationId xmlns:a16="http://schemas.microsoft.com/office/drawing/2014/main" id="{12E0C8B7-34A2-189A-89A0-6EE3EFD57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697005" y="172482"/>
            <a:ext cx="1014324" cy="3796566"/>
          </a:xfrm>
          <a:prstGeom prst="rect">
            <a:avLst/>
          </a:prstGeom>
        </p:spPr>
      </p:pic>
      <p:pic>
        <p:nvPicPr>
          <p:cNvPr id="20" name="图片 19">
            <a:extLst>
              <a:ext uri="{FF2B5EF4-FFF2-40B4-BE49-F238E27FC236}">
                <a16:creationId xmlns:a16="http://schemas.microsoft.com/office/drawing/2014/main" id="{86EFB359-A84F-9B6B-E0D9-DC19F09F4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576097" y="172482"/>
            <a:ext cx="1014323" cy="3796560"/>
          </a:xfrm>
          <a:prstGeom prst="rect">
            <a:avLst/>
          </a:prstGeom>
        </p:spPr>
      </p:pic>
      <p:pic>
        <p:nvPicPr>
          <p:cNvPr id="24" name="图片 23">
            <a:extLst>
              <a:ext uri="{FF2B5EF4-FFF2-40B4-BE49-F238E27FC236}">
                <a16:creationId xmlns:a16="http://schemas.microsoft.com/office/drawing/2014/main" id="{F3734970-9236-5926-0519-B0FE5CEF13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7140" y="3780523"/>
            <a:ext cx="993542" cy="1066720"/>
          </a:xfrm>
          <a:prstGeom prst="rect">
            <a:avLst/>
          </a:prstGeom>
          <a:ln>
            <a:noFill/>
          </a:ln>
          <a:effectLst>
            <a:outerShdw blurRad="50800" dist="38100" dir="5400000" algn="t" rotWithShape="0">
              <a:prstClr val="black">
                <a:alpha val="40000"/>
              </a:prstClr>
            </a:outerShdw>
          </a:effectLst>
        </p:spPr>
      </p:pic>
      <p:pic>
        <p:nvPicPr>
          <p:cNvPr id="26" name="图片 25">
            <a:extLst>
              <a:ext uri="{FF2B5EF4-FFF2-40B4-BE49-F238E27FC236}">
                <a16:creationId xmlns:a16="http://schemas.microsoft.com/office/drawing/2014/main" id="{3B3E8162-074D-78BF-7C6D-CA1845E914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0791" y="3552587"/>
            <a:ext cx="1839400" cy="1607256"/>
          </a:xfrm>
          <a:prstGeom prst="rect">
            <a:avLst/>
          </a:prstGeom>
          <a:ln>
            <a:noFill/>
          </a:ln>
          <a:effectLst>
            <a:outerShdw blurRad="50800" dist="38100" dir="5400000" algn="t" rotWithShape="0">
              <a:prstClr val="black">
                <a:alpha val="40000"/>
              </a:prstClr>
            </a:outerShdw>
          </a:effectLst>
        </p:spPr>
      </p:pic>
      <p:pic>
        <p:nvPicPr>
          <p:cNvPr id="28" name="图片 27">
            <a:extLst>
              <a:ext uri="{FF2B5EF4-FFF2-40B4-BE49-F238E27FC236}">
                <a16:creationId xmlns:a16="http://schemas.microsoft.com/office/drawing/2014/main" id="{6ABC4754-2803-E8B7-1F6B-CDF108414C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1904" y="3486924"/>
            <a:ext cx="1167839" cy="1382257"/>
          </a:xfrm>
          <a:prstGeom prst="rect">
            <a:avLst/>
          </a:prstGeom>
          <a:ln>
            <a:noFill/>
          </a:ln>
          <a:effectLst>
            <a:outerShdw blurRad="50800" dist="38100" dir="5400000" algn="t" rotWithShape="0">
              <a:prstClr val="black">
                <a:alpha val="40000"/>
              </a:prstClr>
            </a:outerShdw>
          </a:effectLst>
        </p:spPr>
      </p:pic>
      <p:pic>
        <p:nvPicPr>
          <p:cNvPr id="38" name="图片 37">
            <a:extLst>
              <a:ext uri="{FF2B5EF4-FFF2-40B4-BE49-F238E27FC236}">
                <a16:creationId xmlns:a16="http://schemas.microsoft.com/office/drawing/2014/main" id="{D6B7D28B-6F10-C802-7EBC-7630C2EBA3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59662" y="190484"/>
            <a:ext cx="948159" cy="3778557"/>
          </a:xfrm>
          <a:prstGeom prst="rect">
            <a:avLst/>
          </a:prstGeom>
        </p:spPr>
      </p:pic>
      <p:pic>
        <p:nvPicPr>
          <p:cNvPr id="36" name="图片 35">
            <a:extLst>
              <a:ext uri="{FF2B5EF4-FFF2-40B4-BE49-F238E27FC236}">
                <a16:creationId xmlns:a16="http://schemas.microsoft.com/office/drawing/2014/main" id="{CF51FB32-B5BA-9B5A-F311-1D9E171C9D1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258773" y="3589060"/>
            <a:ext cx="1797659" cy="1570783"/>
          </a:xfrm>
          <a:prstGeom prst="rect">
            <a:avLst/>
          </a:prstGeom>
          <a:ln>
            <a:noFill/>
          </a:ln>
          <a:effectLst>
            <a:outerShdw blurRad="50800" dist="38100" dir="5400000" algn="t" rotWithShape="0">
              <a:prstClr val="black">
                <a:alpha val="40000"/>
              </a:prstClr>
            </a:outerShdw>
          </a:effectLst>
        </p:spPr>
      </p:pic>
      <p:pic>
        <p:nvPicPr>
          <p:cNvPr id="43" name="图片 42">
            <a:extLst>
              <a:ext uri="{FF2B5EF4-FFF2-40B4-BE49-F238E27FC236}">
                <a16:creationId xmlns:a16="http://schemas.microsoft.com/office/drawing/2014/main" id="{805A5031-6733-F05D-609A-4C603943580B}"/>
              </a:ext>
            </a:extLst>
          </p:cNvPr>
          <p:cNvPicPr>
            <a:picLocks noChangeAspect="1"/>
          </p:cNvPicPr>
          <p:nvPr/>
        </p:nvPicPr>
        <p:blipFill>
          <a:blip r:embed="rId11"/>
          <a:stretch>
            <a:fillRect/>
          </a:stretch>
        </p:blipFill>
        <p:spPr>
          <a:xfrm>
            <a:off x="1210283" y="3006179"/>
            <a:ext cx="2940268" cy="1494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图片 43">
            <a:extLst>
              <a:ext uri="{FF2B5EF4-FFF2-40B4-BE49-F238E27FC236}">
                <a16:creationId xmlns:a16="http://schemas.microsoft.com/office/drawing/2014/main" id="{6155A2E2-469B-BC77-3323-BC7C2F9089E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p:spPr>
      </p:pic>
    </p:spTree>
    <p:extLst>
      <p:ext uri="{BB962C8B-B14F-4D97-AF65-F5344CB8AC3E}">
        <p14:creationId xmlns:p14="http://schemas.microsoft.com/office/powerpoint/2010/main" val="41248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5CC523E-ECBD-F6E7-D527-34EF69B3E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36290" y="-18157"/>
            <a:ext cx="9170121" cy="5158193"/>
          </a:xfrm>
          <a:prstGeom prst="rect">
            <a:avLst/>
          </a:prstGeom>
        </p:spPr>
      </p:pic>
      <p:sp>
        <p:nvSpPr>
          <p:cNvPr id="9" name="矩形 8"/>
          <p:cNvSpPr/>
          <p:nvPr/>
        </p:nvSpPr>
        <p:spPr>
          <a:xfrm>
            <a:off x="540346" y="1602020"/>
            <a:ext cx="4752528" cy="1631216"/>
          </a:xfrm>
          <a:prstGeom prst="rect">
            <a:avLst/>
          </a:prstGeom>
        </p:spPr>
        <p:txBody>
          <a:bodyPr wrap="square">
            <a:spAutoFit/>
          </a:bodyPr>
          <a:lstStyle/>
          <a:p>
            <a:pPr algn="just"/>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1.</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混沌域，主线中每个区域都将存在随机地图，玩家可以反复进入随机地图进行探索。</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2.</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无限之门，玩家可以无消耗进行</a:t>
            </a:r>
            <a:r>
              <a:rPr lang="en-US" altLang="zh-CN" sz="1400" kern="100" dirty="0" err="1">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rouguelite</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的探索挑战，我们将根据进度提供奖励。奖励将以赛季模式更新。</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29757EF-DCD3-81F6-9B44-44ED0231D1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914" y="1029046"/>
            <a:ext cx="2682363" cy="1508829"/>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4BF1BBB7-BFE4-C447-F507-1E3835CD1E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2914" y="2949431"/>
            <a:ext cx="2682360" cy="15088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图片 1">
            <a:extLst>
              <a:ext uri="{FF2B5EF4-FFF2-40B4-BE49-F238E27FC236}">
                <a16:creationId xmlns:a16="http://schemas.microsoft.com/office/drawing/2014/main" id="{AED73F3E-0692-569B-8EBE-384E44C053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p:spPr>
      </p:pic>
      <p:sp>
        <p:nvSpPr>
          <p:cNvPr id="5" name="圆角矩形 4">
            <a:extLst>
              <a:ext uri="{FF2B5EF4-FFF2-40B4-BE49-F238E27FC236}">
                <a16:creationId xmlns:a16="http://schemas.microsoft.com/office/drawing/2014/main" id="{C7071878-83DB-04FE-D87A-1E65117BE9CE}"/>
              </a:ext>
            </a:extLst>
          </p:cNvPr>
          <p:cNvSpPr/>
          <p:nvPr/>
        </p:nvSpPr>
        <p:spPr>
          <a:xfrm>
            <a:off x="252314" y="629915"/>
            <a:ext cx="194421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活动玩法</a:t>
            </a:r>
          </a:p>
        </p:txBody>
      </p:sp>
    </p:spTree>
    <p:extLst>
      <p:ext uri="{BB962C8B-B14F-4D97-AF65-F5344CB8AC3E}">
        <p14:creationId xmlns:p14="http://schemas.microsoft.com/office/powerpoint/2010/main" val="23512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AC1C06FB-7C7D-4FBD-60DE-E6CEC8452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flipV="1">
            <a:off x="36290" y="-18157"/>
            <a:ext cx="9170121" cy="5158193"/>
          </a:xfrm>
          <a:prstGeom prst="rect">
            <a:avLst/>
          </a:prstGeom>
        </p:spPr>
      </p:pic>
      <p:sp>
        <p:nvSpPr>
          <p:cNvPr id="9" name="矩形 8"/>
          <p:cNvSpPr/>
          <p:nvPr/>
        </p:nvSpPr>
        <p:spPr>
          <a:xfrm>
            <a:off x="540346" y="768702"/>
            <a:ext cx="8208912" cy="1877437"/>
          </a:xfrm>
          <a:prstGeom prst="rect">
            <a:avLst/>
          </a:prstGeom>
        </p:spPr>
        <p:txBody>
          <a:bodyPr wrap="square">
            <a:spAutoFit/>
          </a:bodyPr>
          <a:lstStyle/>
          <a:p>
            <a:pPr algn="just"/>
            <a:endPar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3.</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 位面防御，公会专属玩法，每个公会共享一张大地图，成员需要进行地图的收集探索，解锁</a:t>
            </a:r>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BOSS</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，击败首领将获得特殊奖励。地图会随版本进行更新，会长可以选择开启不同的地图</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r>
              <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4. </a:t>
            </a:r>
            <a:r>
              <a:rPr lang="zh-CN" altLang="en-US"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rPr>
              <a:t>外传故事，开启后将会永久开放，玩家达到一定等级要求即可进行探索体验，并且消耗体力可以进行活动内的奖励收集。</a:t>
            </a:r>
            <a:endParaRPr lang="en-US" altLang="zh-CN" sz="1400" kern="100"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gn="just"/>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A9A838DB-37E6-C947-E014-B11EAFFCCD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601" y="1725446"/>
            <a:ext cx="8256642" cy="3174749"/>
          </a:xfrm>
          <a:prstGeom prst="rect">
            <a:avLst/>
          </a:prstGeom>
          <a:ln>
            <a:noFill/>
          </a:ln>
          <a:effectLst>
            <a:softEdge rad="112500"/>
          </a:effectLst>
        </p:spPr>
      </p:pic>
      <p:pic>
        <p:nvPicPr>
          <p:cNvPr id="15" name="图片 14">
            <a:extLst>
              <a:ext uri="{FF2B5EF4-FFF2-40B4-BE49-F238E27FC236}">
                <a16:creationId xmlns:a16="http://schemas.microsoft.com/office/drawing/2014/main" id="{B3303329-F8BB-4D6A-507C-B77506B5AD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311" y="3957479"/>
            <a:ext cx="2232248" cy="1190784"/>
          </a:xfrm>
          <a:prstGeom prst="rect">
            <a:avLst/>
          </a:prstGeom>
        </p:spPr>
      </p:pic>
      <p:sp>
        <p:nvSpPr>
          <p:cNvPr id="2" name="圆角矩形 4">
            <a:extLst>
              <a:ext uri="{FF2B5EF4-FFF2-40B4-BE49-F238E27FC236}">
                <a16:creationId xmlns:a16="http://schemas.microsoft.com/office/drawing/2014/main" id="{4D02EE99-1399-59E0-D707-7551BC88CD27}"/>
              </a:ext>
            </a:extLst>
          </p:cNvPr>
          <p:cNvSpPr/>
          <p:nvPr/>
        </p:nvSpPr>
        <p:spPr>
          <a:xfrm>
            <a:off x="252314" y="629915"/>
            <a:ext cx="1944216" cy="3600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6633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活动玩法</a:t>
            </a:r>
          </a:p>
        </p:txBody>
      </p:sp>
    </p:spTree>
    <p:extLst>
      <p:ext uri="{BB962C8B-B14F-4D97-AF65-F5344CB8AC3E}">
        <p14:creationId xmlns:p14="http://schemas.microsoft.com/office/powerpoint/2010/main" val="14645561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5783</TotalTime>
  <Words>744</Words>
  <Application>Microsoft Office PowerPoint</Application>
  <PresentationFormat>自定义</PresentationFormat>
  <Paragraphs>61</Paragraphs>
  <Slides>11</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11</vt:i4>
      </vt:variant>
    </vt:vector>
  </HeadingPairs>
  <TitlesOfParts>
    <vt:vector size="16" baseType="lpstr">
      <vt:lpstr>等线</vt:lpstr>
      <vt:lpstr>微软雅黑 Light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神名剥离</dc:title>
  <dc:creator>Microsoft</dc:creator>
  <cp:lastModifiedBy>alioth2023</cp:lastModifiedBy>
  <cp:revision>86</cp:revision>
  <dcterms:created xsi:type="dcterms:W3CDTF">2022-10-10T07:17:25Z</dcterms:created>
  <dcterms:modified xsi:type="dcterms:W3CDTF">2023-03-22T03:10:53Z</dcterms:modified>
</cp:coreProperties>
</file>